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  <p:sldId id="257" r:id="rId6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1F5A960-757C-601F-B694-C702B248E783}" v="20" dt="2026-07-28T09:19:45.8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8" d="100"/>
          <a:sy n="58" d="100"/>
        </p:scale>
        <p:origin x="1176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na Kinly" userId="S::anna.kinly@undp.org::a6194ec9-19fe-44d1-ab27-d3b1521a5ee1" providerId="AD" clId="Web-{C1F5A960-757C-601F-B694-C702B248E783}"/>
    <pc:docChg chg="modSld">
      <pc:chgData name="Anna Kinly" userId="S::anna.kinly@undp.org::a6194ec9-19fe-44d1-ab27-d3b1521a5ee1" providerId="AD" clId="Web-{C1F5A960-757C-601F-B694-C702B248E783}" dt="2026-07-28T09:19:45.831" v="14" actId="20577"/>
      <pc:docMkLst>
        <pc:docMk/>
      </pc:docMkLst>
      <pc:sldChg chg="modSp">
        <pc:chgData name="Anna Kinly" userId="S::anna.kinly@undp.org::a6194ec9-19fe-44d1-ab27-d3b1521a5ee1" providerId="AD" clId="Web-{C1F5A960-757C-601F-B694-C702B248E783}" dt="2026-07-28T09:19:03.001" v="2" actId="20577"/>
        <pc:sldMkLst>
          <pc:docMk/>
          <pc:sldMk cId="0" sldId="256"/>
        </pc:sldMkLst>
        <pc:spChg chg="mod">
          <ac:chgData name="Anna Kinly" userId="S::anna.kinly@undp.org::a6194ec9-19fe-44d1-ab27-d3b1521a5ee1" providerId="AD" clId="Web-{C1F5A960-757C-601F-B694-C702B248E783}" dt="2026-07-28T09:19:03.001" v="2" actId="20577"/>
          <ac:spMkLst>
            <pc:docMk/>
            <pc:sldMk cId="0" sldId="256"/>
            <ac:spMk id="4" creationId="{00000000-0000-0000-0000-000000000000}"/>
          </ac:spMkLst>
        </pc:spChg>
        <pc:spChg chg="mod">
          <ac:chgData name="Anna Kinly" userId="S::anna.kinly@undp.org::a6194ec9-19fe-44d1-ab27-d3b1521a5ee1" providerId="AD" clId="Web-{C1F5A960-757C-601F-B694-C702B248E783}" dt="2026-07-28T09:18:58.829" v="1"/>
          <ac:spMkLst>
            <pc:docMk/>
            <pc:sldMk cId="0" sldId="256"/>
            <ac:spMk id="5" creationId="{00000000-0000-0000-0000-000000000000}"/>
          </ac:spMkLst>
        </pc:spChg>
      </pc:sldChg>
      <pc:sldChg chg="modSp">
        <pc:chgData name="Anna Kinly" userId="S::anna.kinly@undp.org::a6194ec9-19fe-44d1-ab27-d3b1521a5ee1" providerId="AD" clId="Web-{C1F5A960-757C-601F-B694-C702B248E783}" dt="2026-07-28T09:19:45.831" v="14" actId="20577"/>
        <pc:sldMkLst>
          <pc:docMk/>
          <pc:sldMk cId="0" sldId="257"/>
        </pc:sldMkLst>
        <pc:spChg chg="mod">
          <ac:chgData name="Anna Kinly" userId="S::anna.kinly@undp.org::a6194ec9-19fe-44d1-ab27-d3b1521a5ee1" providerId="AD" clId="Web-{C1F5A960-757C-601F-B694-C702B248E783}" dt="2026-07-28T09:19:11.704" v="6"/>
          <ac:spMkLst>
            <pc:docMk/>
            <pc:sldMk cId="0" sldId="257"/>
            <ac:spMk id="2" creationId="{00000000-0000-0000-0000-000000000000}"/>
          </ac:spMkLst>
        </pc:spChg>
        <pc:spChg chg="mod">
          <ac:chgData name="Anna Kinly" userId="S::anna.kinly@undp.org::a6194ec9-19fe-44d1-ab27-d3b1521a5ee1" providerId="AD" clId="Web-{C1F5A960-757C-601F-B694-C702B248E783}" dt="2026-07-28T09:19:11.704" v="7"/>
          <ac:spMkLst>
            <pc:docMk/>
            <pc:sldMk cId="0" sldId="257"/>
            <ac:spMk id="3" creationId="{00000000-0000-0000-0000-000000000000}"/>
          </ac:spMkLst>
        </pc:spChg>
        <pc:spChg chg="mod">
          <ac:chgData name="Anna Kinly" userId="S::anna.kinly@undp.org::a6194ec9-19fe-44d1-ab27-d3b1521a5ee1" providerId="AD" clId="Web-{C1F5A960-757C-601F-B694-C702B248E783}" dt="2026-07-28T09:19:45.831" v="14" actId="20577"/>
          <ac:spMkLst>
            <pc:docMk/>
            <pc:sldMk cId="0" sldId="257"/>
            <ac:spMk id="4" creationId="{00000000-0000-0000-0000-000000000000}"/>
          </ac:spMkLst>
        </pc:spChg>
        <pc:spChg chg="mod">
          <ac:chgData name="Anna Kinly" userId="S::anna.kinly@undp.org::a6194ec9-19fe-44d1-ab27-d3b1521a5ee1" providerId="AD" clId="Web-{C1F5A960-757C-601F-B694-C702B248E783}" dt="2026-07-28T09:19:38.768" v="12" actId="20577"/>
          <ac:spMkLst>
            <pc:docMk/>
            <pc:sldMk cId="0" sldId="257"/>
            <ac:spMk id="5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6F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22236" y="-1419794"/>
            <a:ext cx="18610236" cy="12817800"/>
          </a:xfrm>
          <a:custGeom>
            <a:avLst/>
            <a:gdLst/>
            <a:ahLst/>
            <a:cxnLst/>
            <a:rect l="l" t="t" r="r" b="b"/>
            <a:pathLst>
              <a:path w="18610236" h="12817800">
                <a:moveTo>
                  <a:pt x="0" y="0"/>
                </a:moveTo>
                <a:lnTo>
                  <a:pt x="18610236" y="0"/>
                </a:lnTo>
                <a:lnTo>
                  <a:pt x="18610236" y="12817800"/>
                </a:lnTo>
                <a:lnTo>
                  <a:pt x="0" y="12817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</a:blip>
            <a:stretch>
              <a:fillRect/>
            </a:stretch>
          </a:blipFill>
        </p:spPr>
        <p:txBody>
          <a:bodyPr/>
          <a:lstStyle/>
          <a:p>
            <a:endParaRPr lang="en-DK"/>
          </a:p>
        </p:txBody>
      </p:sp>
      <p:sp>
        <p:nvSpPr>
          <p:cNvPr id="3" name="Freeform 3"/>
          <p:cNvSpPr/>
          <p:nvPr/>
        </p:nvSpPr>
        <p:spPr>
          <a:xfrm>
            <a:off x="7066343" y="1028700"/>
            <a:ext cx="4155314" cy="3479505"/>
          </a:xfrm>
          <a:custGeom>
            <a:avLst/>
            <a:gdLst/>
            <a:ahLst/>
            <a:cxnLst/>
            <a:rect l="l" t="t" r="r" b="b"/>
            <a:pathLst>
              <a:path w="4155314" h="3479505">
                <a:moveTo>
                  <a:pt x="0" y="0"/>
                </a:moveTo>
                <a:lnTo>
                  <a:pt x="4155314" y="0"/>
                </a:lnTo>
                <a:lnTo>
                  <a:pt x="4155314" y="3479505"/>
                </a:lnTo>
                <a:lnTo>
                  <a:pt x="0" y="347950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DK"/>
          </a:p>
        </p:txBody>
      </p:sp>
      <p:sp>
        <p:nvSpPr>
          <p:cNvPr id="4" name="TextBox 4"/>
          <p:cNvSpPr txBox="1"/>
          <p:nvPr/>
        </p:nvSpPr>
        <p:spPr>
          <a:xfrm>
            <a:off x="1893451" y="4418410"/>
            <a:ext cx="14501099" cy="40931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417"/>
              </a:lnSpc>
            </a:pPr>
            <a:r>
              <a:rPr lang="en-US" sz="11700" b="1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Gagalin"/>
              </a:rPr>
              <a:t>ØVELSE: MERE VIL HAVE MERE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683940" y="8782277"/>
            <a:ext cx="4920121" cy="6027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Gagalin"/>
              </a:rPr>
              <a:t>Dit, </a:t>
            </a:r>
            <a:r>
              <a:rPr lang="en-US" sz="3600" dirty="0" err="1">
                <a:solidFill>
                  <a:schemeClr val="bg1"/>
                </a:solidFill>
                <a:latin typeface="Calibri"/>
                <a:ea typeface="Calibri"/>
                <a:cs typeface="Calibri"/>
                <a:sym typeface="Gagalin"/>
              </a:rPr>
              <a:t>mit</a:t>
            </a:r>
            <a:r>
              <a:rPr lang="en-US" sz="360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Gagalin"/>
              </a:rPr>
              <a:t> og </a:t>
            </a:r>
            <a:r>
              <a:rPr lang="en-US" sz="3600" dirty="0" err="1">
                <a:solidFill>
                  <a:schemeClr val="bg1"/>
                </a:solidFill>
                <a:latin typeface="Calibri"/>
                <a:ea typeface="Calibri"/>
                <a:cs typeface="Calibri"/>
                <a:sym typeface="Gagalin"/>
              </a:rPr>
              <a:t>vores</a:t>
            </a:r>
            <a:r>
              <a:rPr lang="en-US" sz="360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Gagalin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Calibri"/>
                <a:ea typeface="Calibri"/>
                <a:cs typeface="Calibri"/>
                <a:sym typeface="Gagalin"/>
              </a:rPr>
              <a:t>vand</a:t>
            </a:r>
            <a:endParaRPr lang="en-US" sz="3600" dirty="0">
              <a:solidFill>
                <a:schemeClr val="bg1"/>
              </a:solidFill>
              <a:latin typeface="Calibri"/>
              <a:ea typeface="Calibri"/>
              <a:cs typeface="Calibri"/>
              <a:sym typeface="Gagalin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417536" y="440798"/>
            <a:ext cx="1504383" cy="347769"/>
          </a:xfrm>
          <a:custGeom>
            <a:avLst/>
            <a:gdLst/>
            <a:ahLst/>
            <a:cxnLst/>
            <a:rect l="l" t="t" r="r" b="b"/>
            <a:pathLst>
              <a:path w="1504383" h="347769">
                <a:moveTo>
                  <a:pt x="0" y="0"/>
                </a:moveTo>
                <a:lnTo>
                  <a:pt x="1504383" y="0"/>
                </a:lnTo>
                <a:lnTo>
                  <a:pt x="1504383" y="347769"/>
                </a:lnTo>
                <a:lnTo>
                  <a:pt x="0" y="34776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DK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6F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22236" y="-1419794"/>
            <a:ext cx="18610236" cy="12817800"/>
          </a:xfrm>
          <a:custGeom>
            <a:avLst/>
            <a:gdLst/>
            <a:ahLst/>
            <a:cxnLst/>
            <a:rect l="l" t="t" r="r" b="b"/>
            <a:pathLst>
              <a:path w="18610236" h="12817800">
                <a:moveTo>
                  <a:pt x="0" y="0"/>
                </a:moveTo>
                <a:lnTo>
                  <a:pt x="18610236" y="0"/>
                </a:lnTo>
                <a:lnTo>
                  <a:pt x="18610236" y="12817800"/>
                </a:lnTo>
                <a:lnTo>
                  <a:pt x="0" y="12817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</a:blip>
            <a:stretch>
              <a:fillRect/>
            </a:stretch>
          </a:blipFill>
        </p:spPr>
        <p:txBody>
          <a:bodyPr/>
          <a:lstStyle/>
          <a:p>
            <a:endParaRPr lang="en-DK">
              <a:latin typeface="Calibri"/>
              <a:ea typeface="Calibri"/>
              <a:cs typeface="Calibri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417536" y="440798"/>
            <a:ext cx="1504383" cy="347769"/>
          </a:xfrm>
          <a:custGeom>
            <a:avLst/>
            <a:gdLst/>
            <a:ahLst/>
            <a:cxnLst/>
            <a:rect l="l" t="t" r="r" b="b"/>
            <a:pathLst>
              <a:path w="1504383" h="347769">
                <a:moveTo>
                  <a:pt x="0" y="0"/>
                </a:moveTo>
                <a:lnTo>
                  <a:pt x="1504383" y="0"/>
                </a:lnTo>
                <a:lnTo>
                  <a:pt x="1504383" y="347769"/>
                </a:lnTo>
                <a:lnTo>
                  <a:pt x="0" y="34776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DK">
              <a:latin typeface="Calibri"/>
              <a:ea typeface="Calibri"/>
              <a:cs typeface="Calibri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169728" y="1272672"/>
            <a:ext cx="3372610" cy="11669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120"/>
              </a:lnSpc>
            </a:pPr>
            <a:r>
              <a:rPr lang="en-US" sz="8000" b="1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Gagalin"/>
              </a:rPr>
              <a:t>REGLER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2686182"/>
            <a:ext cx="16230600" cy="63340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 algn="l">
              <a:lnSpc>
                <a:spcPct val="200000"/>
              </a:lnSpc>
              <a:buFont typeface="Arial"/>
              <a:buChar char="•"/>
            </a:pPr>
            <a:r>
              <a:rPr lang="en-US" sz="300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Efter</a:t>
            </a:r>
            <a:r>
              <a:rPr lang="en-US" sz="300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 </a:t>
            </a:r>
            <a:r>
              <a:rPr lang="en-US" sz="300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hver</a:t>
            </a:r>
            <a:r>
              <a:rPr lang="en-US" sz="300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 </a:t>
            </a:r>
            <a:r>
              <a:rPr lang="en-US" sz="300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runde</a:t>
            </a:r>
            <a:r>
              <a:rPr lang="en-US" sz="300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 </a:t>
            </a:r>
            <a:r>
              <a:rPr lang="en-US" sz="300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får</a:t>
            </a:r>
            <a:r>
              <a:rPr lang="en-US" sz="300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 </a:t>
            </a:r>
            <a:r>
              <a:rPr lang="en-US" sz="300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hver</a:t>
            </a:r>
            <a:r>
              <a:rPr lang="en-US" sz="300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 </a:t>
            </a:r>
            <a:r>
              <a:rPr lang="en-US" sz="300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elev</a:t>
            </a:r>
            <a:r>
              <a:rPr lang="en-US" sz="300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 </a:t>
            </a:r>
            <a:r>
              <a:rPr lang="en-US" sz="300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lov</a:t>
            </a:r>
            <a:r>
              <a:rPr lang="en-US" sz="300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 </a:t>
            </a:r>
            <a:r>
              <a:rPr lang="en-US" sz="300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til</a:t>
            </a:r>
            <a:r>
              <a:rPr lang="en-US" sz="300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 at </a:t>
            </a:r>
            <a:r>
              <a:rPr lang="en-US" sz="300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beholde</a:t>
            </a:r>
            <a:r>
              <a:rPr lang="en-US" sz="300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 sit </a:t>
            </a:r>
            <a:r>
              <a:rPr lang="en-US" sz="300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indsamlede</a:t>
            </a:r>
            <a:r>
              <a:rPr lang="en-US" sz="300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 “</a:t>
            </a:r>
            <a:r>
              <a:rPr lang="en-US" sz="300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vand</a:t>
            </a:r>
            <a:r>
              <a:rPr lang="en-US" sz="300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”.</a:t>
            </a:r>
            <a:endParaRPr lang="da-DK"/>
          </a:p>
          <a:p>
            <a:pPr marL="647700" lvl="1" indent="-323850" algn="l">
              <a:lnSpc>
                <a:spcPct val="200000"/>
              </a:lnSpc>
              <a:buFont typeface="Arial"/>
              <a:buChar char="•"/>
            </a:pPr>
            <a:r>
              <a:rPr lang="en-US" sz="300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Alle </a:t>
            </a:r>
            <a:r>
              <a:rPr lang="en-US" sz="300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elever</a:t>
            </a:r>
            <a:r>
              <a:rPr lang="en-US" sz="300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 </a:t>
            </a:r>
            <a:r>
              <a:rPr lang="en-US" sz="300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skal</a:t>
            </a:r>
            <a:r>
              <a:rPr lang="en-US" sz="300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 </a:t>
            </a:r>
            <a:r>
              <a:rPr lang="en-US" sz="300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tage</a:t>
            </a:r>
            <a:r>
              <a:rPr lang="en-US" sz="300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 min. </a:t>
            </a:r>
            <a:r>
              <a:rPr lang="en-US" sz="300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én</a:t>
            </a:r>
            <a:r>
              <a:rPr lang="en-US" sz="300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 </a:t>
            </a:r>
            <a:r>
              <a:rPr lang="en-US" sz="300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ressource</a:t>
            </a:r>
            <a:r>
              <a:rPr lang="en-US" sz="300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 pr. </a:t>
            </a:r>
            <a:r>
              <a:rPr lang="en-US" sz="300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runde</a:t>
            </a:r>
            <a:r>
              <a:rPr lang="en-US" sz="300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 for at </a:t>
            </a:r>
            <a:r>
              <a:rPr lang="en-US" sz="300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kunne</a:t>
            </a:r>
            <a:r>
              <a:rPr lang="en-US" sz="300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 </a:t>
            </a:r>
            <a:r>
              <a:rPr lang="en-US" sz="300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overleve</a:t>
            </a:r>
            <a:r>
              <a:rPr lang="en-US" sz="300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 (</a:t>
            </a:r>
            <a:r>
              <a:rPr lang="en-US" sz="300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drikke</a:t>
            </a:r>
            <a:r>
              <a:rPr lang="en-US" sz="300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, lave mad, </a:t>
            </a:r>
            <a:r>
              <a:rPr lang="en-US" sz="300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vaske</a:t>
            </a:r>
            <a:r>
              <a:rPr lang="en-US" sz="300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 sig).</a:t>
            </a:r>
            <a:endParaRPr lang="en-US" sz="300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  <a:p>
            <a:pPr marL="647700" lvl="1" indent="-323850" algn="l">
              <a:lnSpc>
                <a:spcPct val="200000"/>
              </a:lnSpc>
              <a:buFont typeface="Arial"/>
              <a:buChar char="•"/>
            </a:pPr>
            <a:r>
              <a:rPr lang="en-US" sz="300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Efter</a:t>
            </a:r>
            <a:r>
              <a:rPr lang="en-US" sz="300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 </a:t>
            </a:r>
            <a:r>
              <a:rPr lang="en-US" sz="300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hver</a:t>
            </a:r>
            <a:r>
              <a:rPr lang="en-US" sz="300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 </a:t>
            </a:r>
            <a:r>
              <a:rPr lang="en-US" sz="300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runde</a:t>
            </a:r>
            <a:r>
              <a:rPr lang="en-US" sz="300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 </a:t>
            </a:r>
            <a:r>
              <a:rPr lang="en-US" sz="300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bliver</a:t>
            </a:r>
            <a:r>
              <a:rPr lang="en-US" sz="300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 </a:t>
            </a:r>
            <a:r>
              <a:rPr lang="en-US" sz="300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vandforsyningen</a:t>
            </a:r>
            <a:r>
              <a:rPr lang="en-US" sz="300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 </a:t>
            </a:r>
            <a:r>
              <a:rPr lang="en-US" sz="300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genopfyldt</a:t>
            </a:r>
            <a:r>
              <a:rPr lang="en-US" sz="300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 med </a:t>
            </a:r>
            <a:r>
              <a:rPr lang="en-US" sz="300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halvdelen</a:t>
            </a:r>
            <a:r>
              <a:rPr lang="en-US" sz="300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 </a:t>
            </a:r>
            <a:r>
              <a:rPr lang="en-US" sz="300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af</a:t>
            </a:r>
            <a:r>
              <a:rPr lang="en-US" sz="300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 det </a:t>
            </a:r>
            <a:r>
              <a:rPr lang="en-US" sz="300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vand</a:t>
            </a:r>
            <a:r>
              <a:rPr lang="en-US" sz="300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, der er </a:t>
            </a:r>
            <a:r>
              <a:rPr lang="en-US" sz="300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tilbage</a:t>
            </a:r>
            <a:r>
              <a:rPr lang="en-US" sz="300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 </a:t>
            </a:r>
            <a:r>
              <a:rPr lang="en-US" sz="300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i</a:t>
            </a:r>
            <a:r>
              <a:rPr lang="en-US" sz="300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 </a:t>
            </a:r>
            <a:r>
              <a:rPr lang="en-US" sz="300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fællesbunken</a:t>
            </a:r>
            <a:r>
              <a:rPr lang="en-US" sz="300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. </a:t>
            </a:r>
            <a:r>
              <a:rPr lang="en-US" sz="300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Dvs</a:t>
            </a:r>
            <a:r>
              <a:rPr lang="en-US" sz="300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. </a:t>
            </a:r>
            <a:r>
              <a:rPr lang="en-US" sz="300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hvis</a:t>
            </a:r>
            <a:r>
              <a:rPr lang="en-US" sz="300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 </a:t>
            </a:r>
            <a:r>
              <a:rPr lang="en-US" sz="300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eleverne</a:t>
            </a:r>
            <a:r>
              <a:rPr lang="en-US" sz="300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 </a:t>
            </a:r>
            <a:r>
              <a:rPr lang="en-US" sz="300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har</a:t>
            </a:r>
            <a:r>
              <a:rPr lang="en-US" sz="300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 8 </a:t>
            </a:r>
            <a:r>
              <a:rPr lang="en-US" sz="300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brikker</a:t>
            </a:r>
            <a:r>
              <a:rPr lang="en-US" sz="300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 </a:t>
            </a:r>
            <a:r>
              <a:rPr lang="en-US" sz="300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vand</a:t>
            </a:r>
            <a:r>
              <a:rPr lang="en-US" sz="300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 </a:t>
            </a:r>
            <a:r>
              <a:rPr lang="en-US" sz="300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tilbage</a:t>
            </a:r>
            <a:r>
              <a:rPr lang="en-US" sz="300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 </a:t>
            </a:r>
            <a:r>
              <a:rPr lang="en-US" sz="300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i</a:t>
            </a:r>
            <a:r>
              <a:rPr lang="en-US" sz="300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 </a:t>
            </a:r>
            <a:r>
              <a:rPr lang="en-US" sz="300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fællesbunken</a:t>
            </a:r>
            <a:r>
              <a:rPr lang="en-US" sz="300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, </a:t>
            </a:r>
            <a:r>
              <a:rPr lang="en-US" sz="300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vil</a:t>
            </a:r>
            <a:r>
              <a:rPr lang="en-US" sz="300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 de </a:t>
            </a:r>
            <a:r>
              <a:rPr lang="en-US" sz="300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få</a:t>
            </a:r>
            <a:r>
              <a:rPr lang="en-US" sz="300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 </a:t>
            </a:r>
            <a:r>
              <a:rPr lang="en-US" sz="300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udleveret</a:t>
            </a:r>
            <a:r>
              <a:rPr lang="en-US" sz="300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 4 </a:t>
            </a:r>
            <a:r>
              <a:rPr lang="en-US" sz="300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brikker</a:t>
            </a:r>
            <a:r>
              <a:rPr lang="en-US" sz="300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 </a:t>
            </a:r>
            <a:r>
              <a:rPr lang="en-US" sz="300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vand</a:t>
            </a:r>
            <a:r>
              <a:rPr lang="en-US" sz="300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 </a:t>
            </a:r>
            <a:r>
              <a:rPr lang="en-US" sz="300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til</a:t>
            </a:r>
            <a:r>
              <a:rPr lang="en-US" sz="300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 </a:t>
            </a:r>
            <a:r>
              <a:rPr lang="en-US" sz="300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fællesbunken</a:t>
            </a:r>
            <a:r>
              <a:rPr lang="en-US" sz="300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, </a:t>
            </a:r>
            <a:r>
              <a:rPr lang="en-US" sz="300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som</a:t>
            </a:r>
            <a:r>
              <a:rPr lang="en-US" sz="300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 de </a:t>
            </a:r>
            <a:r>
              <a:rPr lang="en-US" sz="300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skal</a:t>
            </a:r>
            <a:r>
              <a:rPr lang="en-US" sz="300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 </a:t>
            </a:r>
            <a:r>
              <a:rPr lang="en-US" sz="300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tage</a:t>
            </a:r>
            <a:r>
              <a:rPr lang="en-US" sz="300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 </a:t>
            </a:r>
            <a:r>
              <a:rPr lang="en-US" sz="300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fra</a:t>
            </a:r>
            <a:r>
              <a:rPr lang="en-US" sz="300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 </a:t>
            </a:r>
            <a:r>
              <a:rPr lang="en-US" sz="300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i</a:t>
            </a:r>
            <a:r>
              <a:rPr lang="en-US" sz="300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 den </a:t>
            </a:r>
            <a:r>
              <a:rPr lang="en-US" sz="300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efterfølgende</a:t>
            </a:r>
            <a:r>
              <a:rPr lang="en-US" sz="300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 </a:t>
            </a:r>
            <a:r>
              <a:rPr lang="en-US" sz="300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runde</a:t>
            </a:r>
            <a:r>
              <a:rPr lang="en-US" sz="300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.</a:t>
            </a:r>
            <a:endParaRPr lang="en-US" sz="300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  <a:p>
            <a:pPr marL="647700" lvl="1" indent="-323850" algn="l">
              <a:lnSpc>
                <a:spcPct val="200000"/>
              </a:lnSpc>
              <a:buFont typeface="Arial"/>
              <a:buChar char="•"/>
            </a:pPr>
            <a:r>
              <a:rPr lang="en-US" sz="300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Én</a:t>
            </a:r>
            <a:r>
              <a:rPr lang="en-US" sz="300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 </a:t>
            </a:r>
            <a:r>
              <a:rPr lang="en-US" sz="300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fra</a:t>
            </a:r>
            <a:r>
              <a:rPr lang="en-US" sz="300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 </a:t>
            </a:r>
            <a:r>
              <a:rPr lang="en-US" sz="300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gruppen</a:t>
            </a:r>
            <a:r>
              <a:rPr lang="en-US" sz="300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 </a:t>
            </a:r>
            <a:r>
              <a:rPr lang="en-US" sz="300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noterer</a:t>
            </a:r>
            <a:r>
              <a:rPr lang="en-US" sz="300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, </a:t>
            </a:r>
            <a:r>
              <a:rPr lang="en-US" sz="300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hvor</a:t>
            </a:r>
            <a:r>
              <a:rPr lang="en-US" sz="300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 </a:t>
            </a:r>
            <a:r>
              <a:rPr lang="en-US" sz="300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meget</a:t>
            </a:r>
            <a:r>
              <a:rPr lang="en-US" sz="300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 </a:t>
            </a:r>
            <a:r>
              <a:rPr lang="en-US" sz="300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vand</a:t>
            </a:r>
            <a:r>
              <a:rPr lang="en-US" sz="300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 </a:t>
            </a:r>
            <a:r>
              <a:rPr lang="en-US" sz="300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hver</a:t>
            </a:r>
            <a:r>
              <a:rPr lang="en-US" sz="300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 </a:t>
            </a:r>
            <a:r>
              <a:rPr lang="en-US" sz="300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elev</a:t>
            </a:r>
            <a:r>
              <a:rPr lang="en-US" sz="300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 </a:t>
            </a:r>
            <a:r>
              <a:rPr lang="en-US" sz="300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tager</a:t>
            </a:r>
            <a:r>
              <a:rPr lang="en-US" sz="300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 pr. </a:t>
            </a:r>
            <a:r>
              <a:rPr lang="en-US" sz="300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runde</a:t>
            </a:r>
            <a:r>
              <a:rPr lang="en-US" sz="300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 (</a:t>
            </a:r>
            <a:r>
              <a:rPr lang="en-US" sz="300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brug</a:t>
            </a:r>
            <a:r>
              <a:rPr lang="en-US" sz="300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 </a:t>
            </a:r>
            <a:r>
              <a:rPr lang="en-US" sz="300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eventuelt</a:t>
            </a:r>
            <a:r>
              <a:rPr lang="en-US" sz="300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 </a:t>
            </a:r>
            <a:r>
              <a:rPr lang="en-US" sz="300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bilag</a:t>
            </a:r>
            <a:r>
              <a:rPr lang="en-US" sz="300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 3B).</a:t>
            </a:r>
            <a:endParaRPr lang="en-US" sz="300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  <a:p>
            <a:pPr marL="647700" lvl="1" indent="-323850" algn="l">
              <a:lnSpc>
                <a:spcPct val="200000"/>
              </a:lnSpc>
              <a:buFont typeface="Arial"/>
              <a:buChar char="•"/>
            </a:pPr>
            <a:r>
              <a:rPr lang="en-US" sz="300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Eleverne</a:t>
            </a:r>
            <a:r>
              <a:rPr lang="en-US" sz="300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 </a:t>
            </a:r>
            <a:r>
              <a:rPr lang="en-US" sz="300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må</a:t>
            </a:r>
            <a:r>
              <a:rPr lang="en-US" sz="300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 </a:t>
            </a:r>
            <a:r>
              <a:rPr lang="en-US" sz="300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tage</a:t>
            </a:r>
            <a:r>
              <a:rPr lang="en-US" sz="300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 frit </a:t>
            </a:r>
            <a:r>
              <a:rPr lang="en-US" sz="300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fra</a:t>
            </a:r>
            <a:r>
              <a:rPr lang="en-US" sz="300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 </a:t>
            </a:r>
            <a:r>
              <a:rPr lang="en-US" sz="300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vandforsyningen</a:t>
            </a:r>
            <a:r>
              <a:rPr lang="en-US" sz="300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 - de </a:t>
            </a:r>
            <a:r>
              <a:rPr lang="en-US" sz="300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behøver</a:t>
            </a:r>
            <a:r>
              <a:rPr lang="en-US" sz="300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 </a:t>
            </a:r>
            <a:r>
              <a:rPr lang="en-US" sz="300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ikke</a:t>
            </a:r>
            <a:r>
              <a:rPr lang="en-US" sz="300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 </a:t>
            </a:r>
            <a:r>
              <a:rPr lang="en-US" sz="300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blive</a:t>
            </a:r>
            <a:r>
              <a:rPr lang="en-US" sz="300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 </a:t>
            </a:r>
            <a:r>
              <a:rPr lang="en-US" sz="300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enige</a:t>
            </a:r>
            <a:r>
              <a:rPr lang="en-US" sz="300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.</a:t>
            </a:r>
            <a:endParaRPr lang="en-US" sz="300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a224d77-20cc-4a93-afba-db8d34b5f5d7" xsi:nil="true"/>
    <lcf76f155ced4ddcb4097134ff3c332f xmlns="17470afa-bfa1-4bb4-9d65-556b378b1f9a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4BC87EF3A452D418E51CA7B109AF437" ma:contentTypeVersion="19" ma:contentTypeDescription="Create a new document." ma:contentTypeScope="" ma:versionID="5134d864393d3e024fa4f1b6dce6d42d">
  <xsd:schema xmlns:xsd="http://www.w3.org/2001/XMLSchema" xmlns:xs="http://www.w3.org/2001/XMLSchema" xmlns:p="http://schemas.microsoft.com/office/2006/metadata/properties" xmlns:ns2="17470afa-bfa1-4bb4-9d65-556b378b1f9a" xmlns:ns3="4a224d77-20cc-4a93-afba-db8d34b5f5d7" targetNamespace="http://schemas.microsoft.com/office/2006/metadata/properties" ma:root="true" ma:fieldsID="19f8f676fe04958e8e0c68facb623f9e" ns2:_="" ns3:_="">
    <xsd:import namespace="17470afa-bfa1-4bb4-9d65-556b378b1f9a"/>
    <xsd:import namespace="4a224d77-20cc-4a93-afba-db8d34b5f5d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470afa-bfa1-4bb4-9d65-556b378b1f9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f8ebb0a5-c57d-4c3a-bec7-8a38252dd05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224d77-20cc-4a93-afba-db8d34b5f5d7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dd62a22a-aba4-4adc-90bb-38226faf2bf6}" ma:internalName="TaxCatchAll" ma:showField="CatchAllData" ma:web="4a224d77-20cc-4a93-afba-db8d34b5f5d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C6CA620-24E6-4821-9E5E-3F6FFDC6AC68}">
  <ds:schemaRefs>
    <ds:schemaRef ds:uri="http://schemas.microsoft.com/office/2006/metadata/properties"/>
    <ds:schemaRef ds:uri="http://schemas.microsoft.com/office/infopath/2007/PartnerControls"/>
    <ds:schemaRef ds:uri="4a224d77-20cc-4a93-afba-db8d34b5f5d7"/>
    <ds:schemaRef ds:uri="17470afa-bfa1-4bb4-9d65-556b378b1f9a"/>
  </ds:schemaRefs>
</ds:datastoreItem>
</file>

<file path=customXml/itemProps2.xml><?xml version="1.0" encoding="utf-8"?>
<ds:datastoreItem xmlns:ds="http://schemas.openxmlformats.org/officeDocument/2006/customXml" ds:itemID="{00DDC6CC-697B-4789-9542-FCD96CE77EC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618D045-9BA3-4ED6-8766-07D4B478D4C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7470afa-bfa1-4bb4-9d65-556b378b1f9a"/>
    <ds:schemaRef ds:uri="4a224d77-20cc-4a93-afba-db8d34b5f5d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135</Words>
  <Application>Microsoft Office PowerPoint</Application>
  <PresentationFormat>Brugerdefineret</PresentationFormat>
  <Paragraphs>8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Slidetitler</vt:lpstr>
      </vt:variant>
      <vt:variant>
        <vt:i4>2</vt:i4>
      </vt:variant>
    </vt:vector>
  </HeadingPairs>
  <TitlesOfParts>
    <vt:vector size="3" baseType="lpstr">
      <vt:lpstr>Office Theme</vt:lpstr>
      <vt:lpstr>PowerPoint-præsentation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Mere vil have mere_regler</dc:title>
  <dc:creator>Anna Kinly</dc:creator>
  <cp:lastModifiedBy>Anna Kinly</cp:lastModifiedBy>
  <cp:revision>7</cp:revision>
  <dcterms:created xsi:type="dcterms:W3CDTF">2006-08-16T00:00:00Z</dcterms:created>
  <dcterms:modified xsi:type="dcterms:W3CDTF">2026-07-28T09:19:48Z</dcterms:modified>
  <dc:identifier>DAHJuF-HNWY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0x010100A4BC87EF3A452D418E51CA7B109AF437</vt:lpwstr>
  </property>
  <property fmtid="{D5CDD505-2E9C-101B-9397-08002B2CF9AE}" pid="3" name="MediaServiceImageTags">
    <vt:lpwstr/>
  </property>
</Properties>
</file>