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7C023A-5220-FCDA-4BF2-1F65B376121C}" v="42" dt="2026-07-28T09:20:14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11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inly" userId="S::anna.kinly@undp.org::a6194ec9-19fe-44d1-ab27-d3b1521a5ee1" providerId="AD" clId="Web-{557C023A-5220-FCDA-4BF2-1F65B376121C}"/>
    <pc:docChg chg="modSld">
      <pc:chgData name="Anna Kinly" userId="S::anna.kinly@undp.org::a6194ec9-19fe-44d1-ab27-d3b1521a5ee1" providerId="AD" clId="Web-{557C023A-5220-FCDA-4BF2-1F65B376121C}" dt="2026-07-28T09:20:13.796" v="31" actId="20577"/>
      <pc:docMkLst>
        <pc:docMk/>
      </pc:docMkLst>
      <pc:sldChg chg="modSp">
        <pc:chgData name="Anna Kinly" userId="S::anna.kinly@undp.org::a6194ec9-19fe-44d1-ab27-d3b1521a5ee1" providerId="AD" clId="Web-{557C023A-5220-FCDA-4BF2-1F65B376121C}" dt="2026-07-28T09:16:12.569" v="5" actId="20577"/>
        <pc:sldMkLst>
          <pc:docMk/>
          <pc:sldMk cId="0" sldId="256"/>
        </pc:sldMkLst>
        <pc:spChg chg="mod">
          <ac:chgData name="Anna Kinly" userId="S::anna.kinly@undp.org::a6194ec9-19fe-44d1-ab27-d3b1521a5ee1" providerId="AD" clId="Web-{557C023A-5220-FCDA-4BF2-1F65B376121C}" dt="2026-07-28T09:16:05.616" v="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16:12.569" v="5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Anna Kinly" userId="S::anna.kinly@undp.org::a6194ec9-19fe-44d1-ab27-d3b1521a5ee1" providerId="AD" clId="Web-{557C023A-5220-FCDA-4BF2-1F65B376121C}" dt="2026-07-28T09:20:13.796" v="31" actId="20577"/>
        <pc:sldMkLst>
          <pc:docMk/>
          <pc:sldMk cId="0" sldId="257"/>
        </pc:sldMkLst>
        <pc:spChg chg="mod">
          <ac:chgData name="Anna Kinly" userId="S::anna.kinly@undp.org::a6194ec9-19fe-44d1-ab27-d3b1521a5ee1" providerId="AD" clId="Web-{557C023A-5220-FCDA-4BF2-1F65B376121C}" dt="2026-07-28T09:16:28.429" v="23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16:28.429" v="22" actId="14100"/>
          <ac:spMkLst>
            <pc:docMk/>
            <pc:sldMk cId="0" sldId="257"/>
            <ac:spMk id="3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20:09.217" v="30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16:28.429" v="20" actId="14100"/>
          <ac:spMkLst>
            <pc:docMk/>
            <pc:sldMk cId="0" sldId="257"/>
            <ac:spMk id="5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16:52.149" v="29" actId="20577"/>
          <ac:spMkLst>
            <pc:docMk/>
            <pc:sldMk cId="0" sldId="257"/>
            <ac:spMk id="6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20:13.796" v="31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Anna Kinly" userId="S::anna.kinly@undp.org::a6194ec9-19fe-44d1-ab27-d3b1521a5ee1" providerId="AD" clId="Web-{557C023A-5220-FCDA-4BF2-1F65B376121C}" dt="2026-07-28T09:16:43.742" v="28" actId="20577"/>
          <ac:spMkLst>
            <pc:docMk/>
            <pc:sldMk cId="0" sldId="257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2236" y="-1409700"/>
            <a:ext cx="18610236" cy="12817800"/>
          </a:xfrm>
          <a:custGeom>
            <a:avLst/>
            <a:gdLst/>
            <a:ahLst/>
            <a:cxnLst/>
            <a:rect l="l" t="t" r="r" b="b"/>
            <a:pathLst>
              <a:path w="18610236" h="12817800">
                <a:moveTo>
                  <a:pt x="0" y="0"/>
                </a:moveTo>
                <a:lnTo>
                  <a:pt x="18610236" y="0"/>
                </a:lnTo>
                <a:lnTo>
                  <a:pt x="18610236" y="12817800"/>
                </a:lnTo>
                <a:lnTo>
                  <a:pt x="0" y="12817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3" name="Freeform 3"/>
          <p:cNvSpPr/>
          <p:nvPr/>
        </p:nvSpPr>
        <p:spPr>
          <a:xfrm>
            <a:off x="6835443" y="1178580"/>
            <a:ext cx="4735010" cy="3964920"/>
          </a:xfrm>
          <a:custGeom>
            <a:avLst/>
            <a:gdLst/>
            <a:ahLst/>
            <a:cxnLst/>
            <a:rect l="l" t="t" r="r" b="b"/>
            <a:pathLst>
              <a:path w="5582680" h="4674728">
                <a:moveTo>
                  <a:pt x="0" y="0"/>
                </a:moveTo>
                <a:lnTo>
                  <a:pt x="5582680" y="0"/>
                </a:lnTo>
                <a:lnTo>
                  <a:pt x="5582680" y="4674728"/>
                </a:lnTo>
                <a:lnTo>
                  <a:pt x="0" y="4674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4" name="TextBox 4"/>
          <p:cNvSpPr txBox="1"/>
          <p:nvPr/>
        </p:nvSpPr>
        <p:spPr>
          <a:xfrm>
            <a:off x="1952399" y="5456635"/>
            <a:ext cx="14501099" cy="1973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17"/>
              </a:lnSpc>
            </a:pPr>
            <a:r>
              <a:rPr lang="en-US" sz="117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ØVELSE: DIPLOMATI</a:t>
            </a:r>
            <a:endParaRPr lang="en-US" sz="11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37747" y="7600284"/>
            <a:ext cx="4530403" cy="602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Dit,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mit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og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vores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vand</a:t>
            </a:r>
            <a:endParaRPr lang="en-US" sz="36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17536" y="440798"/>
            <a:ext cx="1504383" cy="347769"/>
          </a:xfrm>
          <a:custGeom>
            <a:avLst/>
            <a:gdLst/>
            <a:ahLst/>
            <a:cxnLst/>
            <a:rect l="l" t="t" r="r" b="b"/>
            <a:pathLst>
              <a:path w="1504383" h="347769">
                <a:moveTo>
                  <a:pt x="0" y="0"/>
                </a:moveTo>
                <a:lnTo>
                  <a:pt x="1504383" y="0"/>
                </a:lnTo>
                <a:lnTo>
                  <a:pt x="1504383" y="347769"/>
                </a:lnTo>
                <a:lnTo>
                  <a:pt x="0" y="3477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2236" y="-1419794"/>
            <a:ext cx="18610236" cy="12817800"/>
          </a:xfrm>
          <a:custGeom>
            <a:avLst/>
            <a:gdLst/>
            <a:ahLst/>
            <a:cxnLst/>
            <a:rect l="l" t="t" r="r" b="b"/>
            <a:pathLst>
              <a:path w="18610236" h="12817800">
                <a:moveTo>
                  <a:pt x="0" y="0"/>
                </a:moveTo>
                <a:lnTo>
                  <a:pt x="18610236" y="0"/>
                </a:lnTo>
                <a:lnTo>
                  <a:pt x="18610236" y="12817800"/>
                </a:lnTo>
                <a:lnTo>
                  <a:pt x="0" y="12817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3" name="Freeform 3"/>
          <p:cNvSpPr/>
          <p:nvPr/>
        </p:nvSpPr>
        <p:spPr>
          <a:xfrm>
            <a:off x="417536" y="440798"/>
            <a:ext cx="1504383" cy="347769"/>
          </a:xfrm>
          <a:custGeom>
            <a:avLst/>
            <a:gdLst/>
            <a:ahLst/>
            <a:cxnLst/>
            <a:rect l="l" t="t" r="r" b="b"/>
            <a:pathLst>
              <a:path w="1504383" h="347769">
                <a:moveTo>
                  <a:pt x="0" y="0"/>
                </a:moveTo>
                <a:lnTo>
                  <a:pt x="1504383" y="0"/>
                </a:lnTo>
                <a:lnTo>
                  <a:pt x="1504383" y="347769"/>
                </a:lnTo>
                <a:lnTo>
                  <a:pt x="0" y="3477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DK"/>
          </a:p>
        </p:txBody>
      </p:sp>
      <p:sp>
        <p:nvSpPr>
          <p:cNvPr id="4" name="TextBox 4"/>
          <p:cNvSpPr txBox="1"/>
          <p:nvPr/>
        </p:nvSpPr>
        <p:spPr>
          <a:xfrm>
            <a:off x="1169728" y="1790895"/>
            <a:ext cx="3372610" cy="1175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REGLER</a:t>
            </a:r>
          </a:p>
        </p:txBody>
      </p:sp>
      <p:sp>
        <p:nvSpPr>
          <p:cNvPr id="5" name="AutoShape 5"/>
          <p:cNvSpPr/>
          <p:nvPr/>
        </p:nvSpPr>
        <p:spPr>
          <a:xfrm flipH="1">
            <a:off x="7678297" y="1752795"/>
            <a:ext cx="0" cy="7795628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DK"/>
          </a:p>
        </p:txBody>
      </p:sp>
      <p:sp>
        <p:nvSpPr>
          <p:cNvPr id="6" name="TextBox 6"/>
          <p:cNvSpPr txBox="1"/>
          <p:nvPr/>
        </p:nvSpPr>
        <p:spPr>
          <a:xfrm>
            <a:off x="1169728" y="3928306"/>
            <a:ext cx="4687642" cy="216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Man taler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én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ad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gangen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Ingen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råber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eller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afbryder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Alle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skal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høres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980714" y="1769124"/>
            <a:ext cx="8175081" cy="1188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Gagalin"/>
              </a:rPr>
              <a:t>KERNESPØRGSMÅL</a:t>
            </a:r>
            <a:endParaRPr lang="en-US" sz="80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44000" y="3928306"/>
            <a:ext cx="8115300" cy="348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4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Kan du 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forklare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,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hvorfor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det her er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vigtigt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for dig?</a:t>
            </a:r>
            <a:endParaRPr lang="da-DK"/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lnSpc>
                <a:spcPts val="342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Hvad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er du 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mest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bekymret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for,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hvis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 du 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ikke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får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det?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lnSpc>
                <a:spcPts val="34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Er der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noget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 du 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godt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kunne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undvære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?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endParaRPr lang="en-US" sz="3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457200" indent="-457200" algn="l">
              <a:lnSpc>
                <a:spcPts val="342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Hvad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ville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være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mest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uretfærdigt</a:t>
            </a:r>
            <a:r>
              <a:rPr lang="en-US" sz="3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 for dig?</a:t>
            </a:r>
            <a:endParaRPr lang="en-US" sz="30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224d77-20cc-4a93-afba-db8d34b5f5d7" xsi:nil="true"/>
    <lcf76f155ced4ddcb4097134ff3c332f xmlns="17470afa-bfa1-4bb4-9d65-556b378b1f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C87EF3A452D418E51CA7B109AF437" ma:contentTypeVersion="19" ma:contentTypeDescription="Create a new document." ma:contentTypeScope="" ma:versionID="5134d864393d3e024fa4f1b6dce6d42d">
  <xsd:schema xmlns:xsd="http://www.w3.org/2001/XMLSchema" xmlns:xs="http://www.w3.org/2001/XMLSchema" xmlns:p="http://schemas.microsoft.com/office/2006/metadata/properties" xmlns:ns2="17470afa-bfa1-4bb4-9d65-556b378b1f9a" xmlns:ns3="4a224d77-20cc-4a93-afba-db8d34b5f5d7" targetNamespace="http://schemas.microsoft.com/office/2006/metadata/properties" ma:root="true" ma:fieldsID="19f8f676fe04958e8e0c68facb623f9e" ns2:_="" ns3:_="">
    <xsd:import namespace="17470afa-bfa1-4bb4-9d65-556b378b1f9a"/>
    <xsd:import namespace="4a224d77-20cc-4a93-afba-db8d34b5f5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470afa-bfa1-4bb4-9d65-556b378b1f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24d77-20cc-4a93-afba-db8d34b5f5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62a22a-aba4-4adc-90bb-38226faf2bf6}" ma:internalName="TaxCatchAll" ma:showField="CatchAllData" ma:web="4a224d77-20cc-4a93-afba-db8d34b5f5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44ACB8-8D8E-4E9D-8A82-B5484F96406A}">
  <ds:schemaRefs>
    <ds:schemaRef ds:uri="http://schemas.microsoft.com/office/2006/metadata/properties"/>
    <ds:schemaRef ds:uri="http://schemas.microsoft.com/office/infopath/2007/PartnerControls"/>
    <ds:schemaRef ds:uri="4a224d77-20cc-4a93-afba-db8d34b5f5d7"/>
    <ds:schemaRef ds:uri="17470afa-bfa1-4bb4-9d65-556b378b1f9a"/>
  </ds:schemaRefs>
</ds:datastoreItem>
</file>

<file path=customXml/itemProps2.xml><?xml version="1.0" encoding="utf-8"?>
<ds:datastoreItem xmlns:ds="http://schemas.openxmlformats.org/officeDocument/2006/customXml" ds:itemID="{9BCE71F8-04A8-491D-BAB4-9136B3B3B7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07D30A-7C88-4989-8CF6-B0910326AC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470afa-bfa1-4bb4-9d65-556b378b1f9a"/>
    <ds:schemaRef ds:uri="4a224d77-20cc-4a93-afba-db8d34b5f5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64</Words>
  <Application>Microsoft Office PowerPoint</Application>
  <PresentationFormat>Brugerdefineret</PresentationFormat>
  <Paragraphs>16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3" baseType="lpstr">
      <vt:lpstr>Office Theme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Diplomati_regler og spørgsmål</dc:title>
  <dc:creator>Anna Kinly</dc:creator>
  <cp:lastModifiedBy>Anna Kinly</cp:lastModifiedBy>
  <cp:revision>17</cp:revision>
  <dcterms:created xsi:type="dcterms:W3CDTF">2006-08-16T00:00:00Z</dcterms:created>
  <dcterms:modified xsi:type="dcterms:W3CDTF">2026-07-28T09:20:18Z</dcterms:modified>
  <dc:identifier>DAHI9kzhjQw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0x010100A4BC87EF3A452D418E51CA7B109AF437</vt:lpwstr>
  </property>
  <property fmtid="{D5CDD505-2E9C-101B-9397-08002B2CF9AE}" pid="3" name="MediaServiceImageTags">
    <vt:lpwstr/>
  </property>
</Properties>
</file>