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73" r:id="rId7"/>
    <p:sldId id="274" r:id="rId8"/>
    <p:sldId id="275" r:id="rId9"/>
    <p:sldId id="276" r:id="rId10"/>
    <p:sldId id="277" r:id="rId11"/>
    <p:sldId id="278" r:id="rId12"/>
  </p:sldIdLst>
  <p:sldSz cx="18288000" cy="10287000"/>
  <p:notesSz cx="6858000" cy="9144000"/>
  <p:embeddedFontLst>
    <p:embeddedFont>
      <p:font typeface="Coming Soon" panose="02000000000000000000" pitchFamily="2" charset="0"/>
      <p:regular r:id="rId14"/>
    </p:embeddedFont>
    <p:embeddedFont>
      <p:font typeface="Cup Cakes" pitchFamily="2" charset="0"/>
      <p:regular r:id="rId15"/>
    </p:embeddedFont>
    <p:embeddedFont>
      <p:font typeface="Now" pitchFamily="2" charset="77"/>
      <p:regular r:id="rId16"/>
    </p:embeddedFont>
    <p:embeddedFont>
      <p:font typeface="Now Bold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3CF65-6B2E-43A4-A7E3-815BA1C6CCFD}" v="33" dt="2025-08-13T12:49:14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3" autoAdjust="0"/>
    <p:restoredTop sz="81600" autoAdjust="0"/>
  </p:normalViewPr>
  <p:slideViewPr>
    <p:cSldViewPr>
      <p:cViewPr varScale="1">
        <p:scale>
          <a:sx n="58" d="100"/>
          <a:sy n="58" d="100"/>
        </p:scale>
        <p:origin x="12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Constance" userId="a62edcb4-8ef7-40c8-8a8b-95a0062cc72d" providerId="ADAL" clId="{5523CF65-6B2E-43A4-A7E3-815BA1C6CCFD}"/>
    <pc:docChg chg="custSel delSld modSld">
      <pc:chgData name="Anna Constance" userId="a62edcb4-8ef7-40c8-8a8b-95a0062cc72d" providerId="ADAL" clId="{5523CF65-6B2E-43A4-A7E3-815BA1C6CCFD}" dt="2025-08-13T12:49:52.004" v="64" actId="1076"/>
      <pc:docMkLst>
        <pc:docMk/>
      </pc:docMkLst>
      <pc:sldChg chg="addSp delSp modSp mod">
        <pc:chgData name="Anna Constance" userId="a62edcb4-8ef7-40c8-8a8b-95a0062cc72d" providerId="ADAL" clId="{5523CF65-6B2E-43A4-A7E3-815BA1C6CCFD}" dt="2025-08-13T12:49:52.004" v="64" actId="1076"/>
        <pc:sldMkLst>
          <pc:docMk/>
          <pc:sldMk cId="0" sldId="256"/>
        </pc:sldMkLst>
        <pc:spChg chg="del mod">
          <ac:chgData name="Anna Constance" userId="a62edcb4-8ef7-40c8-8a8b-95a0062cc72d" providerId="ADAL" clId="{5523CF65-6B2E-43A4-A7E3-815BA1C6CCFD}" dt="2025-08-13T12:49:42.246" v="60" actId="478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Anna Constance" userId="a62edcb4-8ef7-40c8-8a8b-95a0062cc72d" providerId="ADAL" clId="{5523CF65-6B2E-43A4-A7E3-815BA1C6CCFD}" dt="2025-08-13T12:49:41.794" v="59" actId="478"/>
          <ac:spMkLst>
            <pc:docMk/>
            <pc:sldMk cId="0" sldId="256"/>
            <ac:spMk id="5" creationId="{00000000-0000-0000-0000-000000000000}"/>
          </ac:spMkLst>
        </pc:spChg>
        <pc:spChg chg="del">
          <ac:chgData name="Anna Constance" userId="a62edcb4-8ef7-40c8-8a8b-95a0062cc72d" providerId="ADAL" clId="{5523CF65-6B2E-43A4-A7E3-815BA1C6CCFD}" dt="2025-08-13T12:46:39.440" v="21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Anna Constance" userId="a62edcb4-8ef7-40c8-8a8b-95a0062cc72d" providerId="ADAL" clId="{5523CF65-6B2E-43A4-A7E3-815BA1C6CCFD}" dt="2025-08-13T12:46:02.535" v="10" actId="478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Anna Constance" userId="a62edcb4-8ef7-40c8-8a8b-95a0062cc72d" providerId="ADAL" clId="{5523CF65-6B2E-43A4-A7E3-815BA1C6CCFD}" dt="2025-08-13T12:49:48.189" v="63" actId="1076"/>
          <ac:spMkLst>
            <pc:docMk/>
            <pc:sldMk cId="0" sldId="256"/>
            <ac:spMk id="8" creationId="{929EB121-43A1-6EA6-1904-8B60B67283A9}"/>
          </ac:spMkLst>
        </pc:spChg>
        <pc:spChg chg="add mod">
          <ac:chgData name="Anna Constance" userId="a62edcb4-8ef7-40c8-8a8b-95a0062cc72d" providerId="ADAL" clId="{5523CF65-6B2E-43A4-A7E3-815BA1C6CCFD}" dt="2025-08-13T12:49:52.004" v="64" actId="1076"/>
          <ac:spMkLst>
            <pc:docMk/>
            <pc:sldMk cId="0" sldId="256"/>
            <ac:spMk id="11" creationId="{97D80BF2-3565-1738-E9B7-B1647C54480B}"/>
          </ac:spMkLst>
        </pc:spChg>
      </pc:sldChg>
      <pc:sldChg chg="addSp delSp modSp mod">
        <pc:chgData name="Anna Constance" userId="a62edcb4-8ef7-40c8-8a8b-95a0062cc72d" providerId="ADAL" clId="{5523CF65-6B2E-43A4-A7E3-815BA1C6CCFD}" dt="2025-08-13T12:48:54.904" v="33" actId="167"/>
        <pc:sldMkLst>
          <pc:docMk/>
          <pc:sldMk cId="0" sldId="257"/>
        </pc:sldMkLst>
        <pc:spChg chg="del">
          <ac:chgData name="Anna Constance" userId="a62edcb4-8ef7-40c8-8a8b-95a0062cc72d" providerId="ADAL" clId="{5523CF65-6B2E-43A4-A7E3-815BA1C6CCFD}" dt="2025-08-13T12:48:03.176" v="25" actId="478"/>
          <ac:spMkLst>
            <pc:docMk/>
            <pc:sldMk cId="0" sldId="257"/>
            <ac:spMk id="2" creationId="{00000000-0000-0000-0000-000000000000}"/>
          </ac:spMkLst>
        </pc:spChg>
        <pc:spChg chg="add mod ord">
          <ac:chgData name="Anna Constance" userId="a62edcb4-8ef7-40c8-8a8b-95a0062cc72d" providerId="ADAL" clId="{5523CF65-6B2E-43A4-A7E3-815BA1C6CCFD}" dt="2025-08-13T12:48:54.904" v="33" actId="167"/>
          <ac:spMkLst>
            <pc:docMk/>
            <pc:sldMk cId="0" sldId="257"/>
            <ac:spMk id="2" creationId="{93A217DD-96F3-6B9A-C105-DB9871A90DCC}"/>
          </ac:spMkLst>
        </pc:spChg>
        <pc:spChg chg="del">
          <ac:chgData name="Anna Constance" userId="a62edcb4-8ef7-40c8-8a8b-95a0062cc72d" providerId="ADAL" clId="{5523CF65-6B2E-43A4-A7E3-815BA1C6CCFD}" dt="2025-08-13T12:46:25.580" v="19" actId="478"/>
          <ac:spMkLst>
            <pc:docMk/>
            <pc:sldMk cId="0" sldId="257"/>
            <ac:spMk id="6" creationId="{00000000-0000-0000-0000-000000000000}"/>
          </ac:spMkLst>
        </pc:spChg>
        <pc:spChg chg="del">
          <ac:chgData name="Anna Constance" userId="a62edcb4-8ef7-40c8-8a8b-95a0062cc72d" providerId="ADAL" clId="{5523CF65-6B2E-43A4-A7E3-815BA1C6CCFD}" dt="2025-08-13T12:46:25.580" v="19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Anna Constance" userId="a62edcb4-8ef7-40c8-8a8b-95a0062cc72d" providerId="ADAL" clId="{5523CF65-6B2E-43A4-A7E3-815BA1C6CCFD}" dt="2025-08-13T12:46:25.580" v="19" actId="478"/>
          <ac:spMkLst>
            <pc:docMk/>
            <pc:sldMk cId="0" sldId="257"/>
            <ac:spMk id="8" creationId="{00000000-0000-0000-0000-000000000000}"/>
          </ac:spMkLst>
        </pc:spChg>
        <pc:grpChg chg="del">
          <ac:chgData name="Anna Constance" userId="a62edcb4-8ef7-40c8-8a8b-95a0062cc72d" providerId="ADAL" clId="{5523CF65-6B2E-43A4-A7E3-815BA1C6CCFD}" dt="2025-08-13T12:46:25.580" v="19" actId="478"/>
          <ac:grpSpMkLst>
            <pc:docMk/>
            <pc:sldMk cId="0" sldId="257"/>
            <ac:grpSpMk id="9" creationId="{00000000-0000-0000-0000-000000000000}"/>
          </ac:grpSpMkLst>
        </pc:grpChg>
      </pc:sldChg>
      <pc:sldChg chg="del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58"/>
        </pc:sldMkLst>
      </pc:sldChg>
      <pc:sldChg chg="del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59"/>
        </pc:sldMkLst>
      </pc:sldChg>
      <pc:sldChg chg="delSp del mod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60"/>
        </pc:sldMkLst>
        <pc:spChg chg="del">
          <ac:chgData name="Anna Constance" userId="a62edcb4-8ef7-40c8-8a8b-95a0062cc72d" providerId="ADAL" clId="{5523CF65-6B2E-43A4-A7E3-815BA1C6CCFD}" dt="2025-08-13T08:22:33.750" v="0" actId="478"/>
          <ac:spMkLst>
            <pc:docMk/>
            <pc:sldMk cId="0" sldId="260"/>
            <ac:spMk id="4" creationId="{00000000-0000-0000-0000-000000000000}"/>
          </ac:spMkLst>
        </pc:spChg>
      </pc:sldChg>
      <pc:sldChg chg="del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61"/>
        </pc:sldMkLst>
      </pc:sldChg>
      <pc:sldChg chg="delSp modSp del mod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62"/>
        </pc:sldMkLst>
        <pc:spChg chg="mod">
          <ac:chgData name="Anna Constance" userId="a62edcb4-8ef7-40c8-8a8b-95a0062cc72d" providerId="ADAL" clId="{5523CF65-6B2E-43A4-A7E3-815BA1C6CCFD}" dt="2025-08-13T08:23:02.600" v="3" actId="688"/>
          <ac:spMkLst>
            <pc:docMk/>
            <pc:sldMk cId="0" sldId="262"/>
            <ac:spMk id="6" creationId="{00000000-0000-0000-0000-000000000000}"/>
          </ac:spMkLst>
        </pc:spChg>
        <pc:spChg chg="del">
          <ac:chgData name="Anna Constance" userId="a62edcb4-8ef7-40c8-8a8b-95a0062cc72d" providerId="ADAL" clId="{5523CF65-6B2E-43A4-A7E3-815BA1C6CCFD}" dt="2025-08-13T08:22:58.301" v="1" actId="478"/>
          <ac:spMkLst>
            <pc:docMk/>
            <pc:sldMk cId="0" sldId="262"/>
            <ac:spMk id="9" creationId="{00000000-0000-0000-0000-000000000000}"/>
          </ac:spMkLst>
        </pc:spChg>
      </pc:sldChg>
      <pc:sldChg chg="del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63"/>
        </pc:sldMkLst>
      </pc:sldChg>
      <pc:sldChg chg="del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64"/>
        </pc:sldMkLst>
      </pc:sldChg>
      <pc:sldChg chg="del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65"/>
        </pc:sldMkLst>
      </pc:sldChg>
      <pc:sldChg chg="modSp del mod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68"/>
        </pc:sldMkLst>
        <pc:spChg chg="mod">
          <ac:chgData name="Anna Constance" userId="a62edcb4-8ef7-40c8-8a8b-95a0062cc72d" providerId="ADAL" clId="{5523CF65-6B2E-43A4-A7E3-815BA1C6CCFD}" dt="2025-08-13T08:23:38.625" v="4" actId="1076"/>
          <ac:spMkLst>
            <pc:docMk/>
            <pc:sldMk cId="0" sldId="268"/>
            <ac:spMk id="8" creationId="{00000000-0000-0000-0000-000000000000}"/>
          </ac:spMkLst>
        </pc:spChg>
      </pc:sldChg>
      <pc:sldChg chg="delSp modSp del mod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69"/>
        </pc:sldMkLst>
        <pc:spChg chg="mod">
          <ac:chgData name="Anna Constance" userId="a62edcb4-8ef7-40c8-8a8b-95a0062cc72d" providerId="ADAL" clId="{5523CF65-6B2E-43A4-A7E3-815BA1C6CCFD}" dt="2025-08-13T08:23:55.230" v="6" actId="1076"/>
          <ac:spMkLst>
            <pc:docMk/>
            <pc:sldMk cId="0" sldId="269"/>
            <ac:spMk id="6" creationId="{00000000-0000-0000-0000-000000000000}"/>
          </ac:spMkLst>
        </pc:spChg>
        <pc:spChg chg="del">
          <ac:chgData name="Anna Constance" userId="a62edcb4-8ef7-40c8-8a8b-95a0062cc72d" providerId="ADAL" clId="{5523CF65-6B2E-43A4-A7E3-815BA1C6CCFD}" dt="2025-08-13T08:23:53.599" v="5" actId="478"/>
          <ac:spMkLst>
            <pc:docMk/>
            <pc:sldMk cId="0" sldId="269"/>
            <ac:spMk id="9" creationId="{00000000-0000-0000-0000-000000000000}"/>
          </ac:spMkLst>
        </pc:spChg>
      </pc:sldChg>
      <pc:sldChg chg="del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70"/>
        </pc:sldMkLst>
      </pc:sldChg>
      <pc:sldChg chg="del">
        <pc:chgData name="Anna Constance" userId="a62edcb4-8ef7-40c8-8a8b-95a0062cc72d" providerId="ADAL" clId="{5523CF65-6B2E-43A4-A7E3-815BA1C6CCFD}" dt="2025-08-13T12:45:57.215" v="9" actId="47"/>
        <pc:sldMkLst>
          <pc:docMk/>
          <pc:sldMk cId="0" sldId="271"/>
        </pc:sldMkLst>
      </pc:sldChg>
      <pc:sldChg chg="del">
        <pc:chgData name="Anna Constance" userId="a62edcb4-8ef7-40c8-8a8b-95a0062cc72d" providerId="ADAL" clId="{5523CF65-6B2E-43A4-A7E3-815BA1C6CCFD}" dt="2025-08-13T12:46:30.015" v="20" actId="47"/>
        <pc:sldMkLst>
          <pc:docMk/>
          <pc:sldMk cId="0" sldId="272"/>
        </pc:sldMkLst>
      </pc:sldChg>
      <pc:sldChg chg="addSp delSp modSp mod">
        <pc:chgData name="Anna Constance" userId="a62edcb4-8ef7-40c8-8a8b-95a0062cc72d" providerId="ADAL" clId="{5523CF65-6B2E-43A4-A7E3-815BA1C6CCFD}" dt="2025-08-13T12:49:39.945" v="58" actId="478"/>
        <pc:sldMkLst>
          <pc:docMk/>
          <pc:sldMk cId="0" sldId="273"/>
        </pc:sldMkLst>
        <pc:spChg chg="del">
          <ac:chgData name="Anna Constance" userId="a62edcb4-8ef7-40c8-8a8b-95a0062cc72d" providerId="ADAL" clId="{5523CF65-6B2E-43A4-A7E3-815BA1C6CCFD}" dt="2025-08-13T12:48:09.749" v="26" actId="478"/>
          <ac:spMkLst>
            <pc:docMk/>
            <pc:sldMk cId="0" sldId="273"/>
            <ac:spMk id="2" creationId="{00000000-0000-0000-0000-000000000000}"/>
          </ac:spMkLst>
        </pc:spChg>
        <pc:spChg chg="add mod ord">
          <ac:chgData name="Anna Constance" userId="a62edcb4-8ef7-40c8-8a8b-95a0062cc72d" providerId="ADAL" clId="{5523CF65-6B2E-43A4-A7E3-815BA1C6CCFD}" dt="2025-08-13T12:48:58.434" v="35" actId="167"/>
          <ac:spMkLst>
            <pc:docMk/>
            <pc:sldMk cId="0" sldId="273"/>
            <ac:spMk id="2" creationId="{263984A0-DF74-D4A0-C99E-3DC6124D2E97}"/>
          </ac:spMkLst>
        </pc:spChg>
        <pc:spChg chg="del">
          <ac:chgData name="Anna Constance" userId="a62edcb4-8ef7-40c8-8a8b-95a0062cc72d" providerId="ADAL" clId="{5523CF65-6B2E-43A4-A7E3-815BA1C6CCFD}" dt="2025-08-13T12:49:38.766" v="57" actId="478"/>
          <ac:spMkLst>
            <pc:docMk/>
            <pc:sldMk cId="0" sldId="273"/>
            <ac:spMk id="4" creationId="{00000000-0000-0000-0000-000000000000}"/>
          </ac:spMkLst>
        </pc:spChg>
        <pc:spChg chg="del mod">
          <ac:chgData name="Anna Constance" userId="a62edcb4-8ef7-40c8-8a8b-95a0062cc72d" providerId="ADAL" clId="{5523CF65-6B2E-43A4-A7E3-815BA1C6CCFD}" dt="2025-08-13T12:49:39.945" v="58" actId="478"/>
          <ac:spMkLst>
            <pc:docMk/>
            <pc:sldMk cId="0" sldId="273"/>
            <ac:spMk id="11" creationId="{00000000-0000-0000-0000-000000000000}"/>
          </ac:spMkLst>
        </pc:spChg>
      </pc:sldChg>
      <pc:sldChg chg="addSp delSp modSp mod">
        <pc:chgData name="Anna Constance" userId="a62edcb4-8ef7-40c8-8a8b-95a0062cc72d" providerId="ADAL" clId="{5523CF65-6B2E-43A4-A7E3-815BA1C6CCFD}" dt="2025-08-13T12:49:35.590" v="55" actId="478"/>
        <pc:sldMkLst>
          <pc:docMk/>
          <pc:sldMk cId="0" sldId="274"/>
        </pc:sldMkLst>
        <pc:spChg chg="del">
          <ac:chgData name="Anna Constance" userId="a62edcb4-8ef7-40c8-8a8b-95a0062cc72d" providerId="ADAL" clId="{5523CF65-6B2E-43A4-A7E3-815BA1C6CCFD}" dt="2025-08-13T12:48:11.595" v="27" actId="478"/>
          <ac:spMkLst>
            <pc:docMk/>
            <pc:sldMk cId="0" sldId="274"/>
            <ac:spMk id="2" creationId="{00000000-0000-0000-0000-000000000000}"/>
          </ac:spMkLst>
        </pc:spChg>
        <pc:spChg chg="add mod ord">
          <ac:chgData name="Anna Constance" userId="a62edcb4-8ef7-40c8-8a8b-95a0062cc72d" providerId="ADAL" clId="{5523CF65-6B2E-43A4-A7E3-815BA1C6CCFD}" dt="2025-08-13T12:49:01.884" v="37" actId="167"/>
          <ac:spMkLst>
            <pc:docMk/>
            <pc:sldMk cId="0" sldId="274"/>
            <ac:spMk id="2" creationId="{0DD0B879-F8B2-E6FB-0F6F-180B227C5DA4}"/>
          </ac:spMkLst>
        </pc:spChg>
        <pc:spChg chg="mod">
          <ac:chgData name="Anna Constance" userId="a62edcb4-8ef7-40c8-8a8b-95a0062cc72d" providerId="ADAL" clId="{5523CF65-6B2E-43A4-A7E3-815BA1C6CCFD}" dt="2025-08-13T08:24:42.325" v="8" actId="1076"/>
          <ac:spMkLst>
            <pc:docMk/>
            <pc:sldMk cId="0" sldId="274"/>
            <ac:spMk id="6" creationId="{00000000-0000-0000-0000-000000000000}"/>
          </ac:spMkLst>
        </pc:spChg>
        <pc:spChg chg="del">
          <ac:chgData name="Anna Constance" userId="a62edcb4-8ef7-40c8-8a8b-95a0062cc72d" providerId="ADAL" clId="{5523CF65-6B2E-43A4-A7E3-815BA1C6CCFD}" dt="2025-08-13T12:49:34.054" v="54" actId="478"/>
          <ac:spMkLst>
            <pc:docMk/>
            <pc:sldMk cId="0" sldId="274"/>
            <ac:spMk id="7" creationId="{00000000-0000-0000-0000-000000000000}"/>
          </ac:spMkLst>
        </pc:spChg>
        <pc:spChg chg="del">
          <ac:chgData name="Anna Constance" userId="a62edcb4-8ef7-40c8-8a8b-95a0062cc72d" providerId="ADAL" clId="{5523CF65-6B2E-43A4-A7E3-815BA1C6CCFD}" dt="2025-08-13T12:49:35.590" v="55" actId="478"/>
          <ac:spMkLst>
            <pc:docMk/>
            <pc:sldMk cId="0" sldId="274"/>
            <ac:spMk id="8" creationId="{00000000-0000-0000-0000-000000000000}"/>
          </ac:spMkLst>
        </pc:spChg>
        <pc:spChg chg="del">
          <ac:chgData name="Anna Constance" userId="a62edcb4-8ef7-40c8-8a8b-95a0062cc72d" providerId="ADAL" clId="{5523CF65-6B2E-43A4-A7E3-815BA1C6CCFD}" dt="2025-08-13T08:24:40.491" v="7" actId="478"/>
          <ac:spMkLst>
            <pc:docMk/>
            <pc:sldMk cId="0" sldId="274"/>
            <ac:spMk id="9" creationId="{00000000-0000-0000-0000-000000000000}"/>
          </ac:spMkLst>
        </pc:spChg>
      </pc:sldChg>
      <pc:sldChg chg="addSp delSp modSp mod">
        <pc:chgData name="Anna Constance" userId="a62edcb4-8ef7-40c8-8a8b-95a0062cc72d" providerId="ADAL" clId="{5523CF65-6B2E-43A4-A7E3-815BA1C6CCFD}" dt="2025-08-13T12:49:32.286" v="53" actId="478"/>
        <pc:sldMkLst>
          <pc:docMk/>
          <pc:sldMk cId="0" sldId="275"/>
        </pc:sldMkLst>
        <pc:spChg chg="del">
          <ac:chgData name="Anna Constance" userId="a62edcb4-8ef7-40c8-8a8b-95a0062cc72d" providerId="ADAL" clId="{5523CF65-6B2E-43A4-A7E3-815BA1C6CCFD}" dt="2025-08-13T12:48:13.504" v="28" actId="478"/>
          <ac:spMkLst>
            <pc:docMk/>
            <pc:sldMk cId="0" sldId="275"/>
            <ac:spMk id="2" creationId="{00000000-0000-0000-0000-000000000000}"/>
          </ac:spMkLst>
        </pc:spChg>
        <pc:spChg chg="add mod ord">
          <ac:chgData name="Anna Constance" userId="a62edcb4-8ef7-40c8-8a8b-95a0062cc72d" providerId="ADAL" clId="{5523CF65-6B2E-43A4-A7E3-815BA1C6CCFD}" dt="2025-08-13T12:49:05.797" v="39" actId="167"/>
          <ac:spMkLst>
            <pc:docMk/>
            <pc:sldMk cId="0" sldId="275"/>
            <ac:spMk id="2" creationId="{B2ECD1A4-E920-7A30-8F92-151DAF896032}"/>
          </ac:spMkLst>
        </pc:spChg>
        <pc:spChg chg="del">
          <ac:chgData name="Anna Constance" userId="a62edcb4-8ef7-40c8-8a8b-95a0062cc72d" providerId="ADAL" clId="{5523CF65-6B2E-43A4-A7E3-815BA1C6CCFD}" dt="2025-08-13T12:49:31.097" v="52" actId="478"/>
          <ac:spMkLst>
            <pc:docMk/>
            <pc:sldMk cId="0" sldId="275"/>
            <ac:spMk id="18" creationId="{28B8E12E-494D-8F75-55EF-D52212A797FB}"/>
          </ac:spMkLst>
        </pc:spChg>
        <pc:spChg chg="del">
          <ac:chgData name="Anna Constance" userId="a62edcb4-8ef7-40c8-8a8b-95a0062cc72d" providerId="ADAL" clId="{5523CF65-6B2E-43A4-A7E3-815BA1C6CCFD}" dt="2025-08-13T12:49:32.286" v="53" actId="478"/>
          <ac:spMkLst>
            <pc:docMk/>
            <pc:sldMk cId="0" sldId="275"/>
            <ac:spMk id="19" creationId="{5B74BE20-5237-DEE7-8451-222443F29D5F}"/>
          </ac:spMkLst>
        </pc:spChg>
      </pc:sldChg>
      <pc:sldChg chg="addSp delSp modSp mod">
        <pc:chgData name="Anna Constance" userId="a62edcb4-8ef7-40c8-8a8b-95a0062cc72d" providerId="ADAL" clId="{5523CF65-6B2E-43A4-A7E3-815BA1C6CCFD}" dt="2025-08-13T12:49:28.936" v="51" actId="478"/>
        <pc:sldMkLst>
          <pc:docMk/>
          <pc:sldMk cId="0" sldId="276"/>
        </pc:sldMkLst>
        <pc:spChg chg="del">
          <ac:chgData name="Anna Constance" userId="a62edcb4-8ef7-40c8-8a8b-95a0062cc72d" providerId="ADAL" clId="{5523CF65-6B2E-43A4-A7E3-815BA1C6CCFD}" dt="2025-08-13T12:48:15.646" v="29" actId="478"/>
          <ac:spMkLst>
            <pc:docMk/>
            <pc:sldMk cId="0" sldId="276"/>
            <ac:spMk id="2" creationId="{00000000-0000-0000-0000-000000000000}"/>
          </ac:spMkLst>
        </pc:spChg>
        <pc:spChg chg="add mod ord">
          <ac:chgData name="Anna Constance" userId="a62edcb4-8ef7-40c8-8a8b-95a0062cc72d" providerId="ADAL" clId="{5523CF65-6B2E-43A4-A7E3-815BA1C6CCFD}" dt="2025-08-13T12:49:09.874" v="41" actId="167"/>
          <ac:spMkLst>
            <pc:docMk/>
            <pc:sldMk cId="0" sldId="276"/>
            <ac:spMk id="2" creationId="{25CFB70C-2F7B-CE79-4449-01B9479A4676}"/>
          </ac:spMkLst>
        </pc:spChg>
        <pc:spChg chg="del">
          <ac:chgData name="Anna Constance" userId="a62edcb4-8ef7-40c8-8a8b-95a0062cc72d" providerId="ADAL" clId="{5523CF65-6B2E-43A4-A7E3-815BA1C6CCFD}" dt="2025-08-13T12:49:27.724" v="50" actId="478"/>
          <ac:spMkLst>
            <pc:docMk/>
            <pc:sldMk cId="0" sldId="276"/>
            <ac:spMk id="17" creationId="{4C19EC2E-3AE9-8C2E-75B2-8EAF810CE2EA}"/>
          </ac:spMkLst>
        </pc:spChg>
        <pc:spChg chg="del">
          <ac:chgData name="Anna Constance" userId="a62edcb4-8ef7-40c8-8a8b-95a0062cc72d" providerId="ADAL" clId="{5523CF65-6B2E-43A4-A7E3-815BA1C6CCFD}" dt="2025-08-13T12:49:28.936" v="51" actId="478"/>
          <ac:spMkLst>
            <pc:docMk/>
            <pc:sldMk cId="0" sldId="276"/>
            <ac:spMk id="18" creationId="{243BBC40-A927-89BD-6628-7D6C40CF8E18}"/>
          </ac:spMkLst>
        </pc:spChg>
      </pc:sldChg>
      <pc:sldChg chg="addSp delSp modSp mod">
        <pc:chgData name="Anna Constance" userId="a62edcb4-8ef7-40c8-8a8b-95a0062cc72d" providerId="ADAL" clId="{5523CF65-6B2E-43A4-A7E3-815BA1C6CCFD}" dt="2025-08-13T12:49:25.914" v="49" actId="478"/>
        <pc:sldMkLst>
          <pc:docMk/>
          <pc:sldMk cId="0" sldId="277"/>
        </pc:sldMkLst>
        <pc:spChg chg="del">
          <ac:chgData name="Anna Constance" userId="a62edcb4-8ef7-40c8-8a8b-95a0062cc72d" providerId="ADAL" clId="{5523CF65-6B2E-43A4-A7E3-815BA1C6CCFD}" dt="2025-08-13T12:48:17.747" v="30" actId="478"/>
          <ac:spMkLst>
            <pc:docMk/>
            <pc:sldMk cId="0" sldId="277"/>
            <ac:spMk id="2" creationId="{00000000-0000-0000-0000-000000000000}"/>
          </ac:spMkLst>
        </pc:spChg>
        <pc:spChg chg="add mod ord">
          <ac:chgData name="Anna Constance" userId="a62edcb4-8ef7-40c8-8a8b-95a0062cc72d" providerId="ADAL" clId="{5523CF65-6B2E-43A4-A7E3-815BA1C6CCFD}" dt="2025-08-13T12:49:12.994" v="43" actId="167"/>
          <ac:spMkLst>
            <pc:docMk/>
            <pc:sldMk cId="0" sldId="277"/>
            <ac:spMk id="2" creationId="{9A86AC51-66C2-649F-D1E6-655A2918E127}"/>
          </ac:spMkLst>
        </pc:spChg>
        <pc:spChg chg="del">
          <ac:chgData name="Anna Constance" userId="a62edcb4-8ef7-40c8-8a8b-95a0062cc72d" providerId="ADAL" clId="{5523CF65-6B2E-43A4-A7E3-815BA1C6CCFD}" dt="2025-08-13T12:49:24.633" v="48" actId="478"/>
          <ac:spMkLst>
            <pc:docMk/>
            <pc:sldMk cId="0" sldId="277"/>
            <ac:spMk id="11" creationId="{00000000-0000-0000-0000-000000000000}"/>
          </ac:spMkLst>
        </pc:spChg>
        <pc:spChg chg="del">
          <ac:chgData name="Anna Constance" userId="a62edcb4-8ef7-40c8-8a8b-95a0062cc72d" providerId="ADAL" clId="{5523CF65-6B2E-43A4-A7E3-815BA1C6CCFD}" dt="2025-08-13T12:49:25.914" v="49" actId="478"/>
          <ac:spMkLst>
            <pc:docMk/>
            <pc:sldMk cId="0" sldId="277"/>
            <ac:spMk id="12" creationId="{00000000-0000-0000-0000-000000000000}"/>
          </ac:spMkLst>
        </pc:spChg>
      </pc:sldChg>
      <pc:sldChg chg="addSp delSp modSp mod">
        <pc:chgData name="Anna Constance" userId="a62edcb4-8ef7-40c8-8a8b-95a0062cc72d" providerId="ADAL" clId="{5523CF65-6B2E-43A4-A7E3-815BA1C6CCFD}" dt="2025-08-13T12:49:21.607" v="47" actId="478"/>
        <pc:sldMkLst>
          <pc:docMk/>
          <pc:sldMk cId="0" sldId="278"/>
        </pc:sldMkLst>
        <pc:spChg chg="del">
          <ac:chgData name="Anna Constance" userId="a62edcb4-8ef7-40c8-8a8b-95a0062cc72d" providerId="ADAL" clId="{5523CF65-6B2E-43A4-A7E3-815BA1C6CCFD}" dt="2025-08-13T12:48:20.017" v="31" actId="478"/>
          <ac:spMkLst>
            <pc:docMk/>
            <pc:sldMk cId="0" sldId="278"/>
            <ac:spMk id="2" creationId="{00000000-0000-0000-0000-000000000000}"/>
          </ac:spMkLst>
        </pc:spChg>
        <pc:spChg chg="add mod ord">
          <ac:chgData name="Anna Constance" userId="a62edcb4-8ef7-40c8-8a8b-95a0062cc72d" providerId="ADAL" clId="{5523CF65-6B2E-43A4-A7E3-815BA1C6CCFD}" dt="2025-08-13T12:49:15.984" v="45" actId="167"/>
          <ac:spMkLst>
            <pc:docMk/>
            <pc:sldMk cId="0" sldId="278"/>
            <ac:spMk id="2" creationId="{BAA7CEDE-31F5-589D-5464-46E590B2DA6F}"/>
          </ac:spMkLst>
        </pc:spChg>
        <pc:spChg chg="del">
          <ac:chgData name="Anna Constance" userId="a62edcb4-8ef7-40c8-8a8b-95a0062cc72d" providerId="ADAL" clId="{5523CF65-6B2E-43A4-A7E3-815BA1C6CCFD}" dt="2025-08-13T12:49:21.607" v="47" actId="478"/>
          <ac:spMkLst>
            <pc:docMk/>
            <pc:sldMk cId="0" sldId="278"/>
            <ac:spMk id="17" creationId="{13B87B9A-C3A2-830E-A0E4-0F014088FAF5}"/>
          </ac:spMkLst>
        </pc:spChg>
        <pc:spChg chg="del">
          <ac:chgData name="Anna Constance" userId="a62edcb4-8ef7-40c8-8a8b-95a0062cc72d" providerId="ADAL" clId="{5523CF65-6B2E-43A4-A7E3-815BA1C6CCFD}" dt="2025-08-13T12:49:21.045" v="46" actId="478"/>
          <ac:spMkLst>
            <pc:docMk/>
            <pc:sldMk cId="0" sldId="278"/>
            <ac:spMk id="18" creationId="{D2DFCE73-3105-94D4-0095-49EA3C914A5D}"/>
          </ac:spMkLst>
        </pc:spChg>
      </pc:sldChg>
      <pc:sldChg chg="del">
        <pc:chgData name="Anna Constance" userId="a62edcb4-8ef7-40c8-8a8b-95a0062cc72d" providerId="ADAL" clId="{5523CF65-6B2E-43A4-A7E3-815BA1C6CCFD}" dt="2025-08-13T12:45:57.215" v="9" actId="47"/>
        <pc:sldMkLst>
          <pc:docMk/>
          <pc:sldMk cId="1016658754" sldId="279"/>
        </pc:sldMkLst>
      </pc:sldChg>
      <pc:sldChg chg="del">
        <pc:chgData name="Anna Constance" userId="a62edcb4-8ef7-40c8-8a8b-95a0062cc72d" providerId="ADAL" clId="{5523CF65-6B2E-43A4-A7E3-815BA1C6CCFD}" dt="2025-08-13T12:45:57.215" v="9" actId="47"/>
        <pc:sldMkLst>
          <pc:docMk/>
          <pc:sldMk cId="1715520929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F668D-9757-6241-B321-56471081DC4A}" type="datetimeFigureOut">
              <a:rPr lang="da-DK" smtClean="0"/>
              <a:t>20.08.2025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87326-365A-D442-B8D5-E666C22159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836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Hjemmesyede bind i Senegal</a:t>
            </a:r>
          </a:p>
          <a:p>
            <a:endParaRPr lang="da-DK" dirty="0"/>
          </a:p>
          <a:p>
            <a:pPr algn="just">
              <a:lnSpc>
                <a:spcPts val="2688"/>
              </a:lnSpc>
            </a:pP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billedet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Fatou Diop. Hun er 20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år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Kaffrine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ligger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det centrale Senegal. Hun er med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projekt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hjælper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piger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kvinder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med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adgang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menstruations-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produkter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Her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hun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gang med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sy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genanvendeligt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bind.</a:t>
            </a:r>
          </a:p>
          <a:p>
            <a:pPr algn="just">
              <a:lnSpc>
                <a:spcPts val="2688"/>
              </a:lnSpc>
            </a:pPr>
            <a:endParaRPr lang="en-US" sz="1200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Mange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steder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verden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blandt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andet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Senegal,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piger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kvinder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ikke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adgang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menstruations-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produkter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–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eksempel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bind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tamponer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Der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mange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steder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det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stigmatiseret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have menstruation,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derfor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er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piger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tit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flove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over at have menstruation. 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betyder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at mange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bliver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hjemme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fra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skole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når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menstruation – 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være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helt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op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om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måneden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derfor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ikke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kommer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skole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Derfor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kommer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bagud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nogle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gange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bliver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endda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nødt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helt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droppe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af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skolen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</a:p>
          <a:p>
            <a:pPr algn="just">
              <a:lnSpc>
                <a:spcPts val="2688"/>
              </a:lnSpc>
            </a:pPr>
            <a:endParaRPr lang="en-US" sz="1200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UNICEF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sammen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med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organisation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Senegal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lavet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projekt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skal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sikre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bedre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vilkår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piger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kvinder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med menstruation.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Projektet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indebærer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eksempel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47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kvinder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fået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undervisning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sy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genbrugelige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bind –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tilsammen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syet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20.900 bind,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kunne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sende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skoler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hele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regionen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</a:p>
          <a:p>
            <a:pPr algn="just">
              <a:lnSpc>
                <a:spcPts val="2688"/>
              </a:lnSpc>
            </a:pPr>
            <a:endParaRPr lang="en-US" sz="1200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Det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vigtigt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pigerne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adgang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rene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toiletter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man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lukke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døren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mens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menstruation –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gerne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kønsopdelte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toiletter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undgå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være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flove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Det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vigtigt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at de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afskærmede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pigerne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skifte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bind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fred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skal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være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rent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vand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for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eksempel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vaske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menstruationskop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eller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bind,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hvis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det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genanvendeligt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UNICEF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UNFPA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uddeler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dignity kits,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indeholder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bind,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tamponer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sæbe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undertøj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deodorant,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tandbørste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tandpasta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andre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ting. I Senegal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UNICEF delt kits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der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opfylder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behovene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235.000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piger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skole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7326-365A-D442-B8D5-E666C22159F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274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Penge som nødhjælp i Ukraine</a:t>
            </a:r>
          </a:p>
          <a:p>
            <a:endParaRPr lang="da-DK" dirty="0"/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Her er Valentyna,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I Ukraine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sammen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med sin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mand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Anatolii bare 10km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fra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russiske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grænse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Da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Rusland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indledte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sin invasion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Ukraine,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flygtede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børn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børnebørn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Polen, men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selv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blev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Pisky.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plejede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være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landmænd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havde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køer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grise, men nu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kun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ænder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kyllinger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tilbage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Deres pension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ca. 146 dollars om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måneden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dækker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knap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nok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faste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udgifter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</a:p>
          <a:p>
            <a:pPr algn="just">
              <a:lnSpc>
                <a:spcPts val="2688"/>
              </a:lnSpc>
            </a:pP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Derfor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er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blandt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mennesker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får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økonomisk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støtte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via UNHCR’s ’winter cash’-program. 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indebærer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at UNHCR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udbetaler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penge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dem,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selv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bestemme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hvordan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bruge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Valentyna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Anatolii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brugt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dem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brænde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gasradiator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holde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huset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varmt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hen over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vinteren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</a:p>
          <a:p>
            <a:pPr algn="just">
              <a:lnSpc>
                <a:spcPts val="2688"/>
              </a:lnSpc>
            </a:pPr>
            <a:endParaRPr lang="en-US" sz="1200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hvorfor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uddeler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man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penge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stedet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nødhjælp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? 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gør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man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blandt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andet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fordi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penge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ikke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kræver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opbevaring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transport. Det er ca. 35% mere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omkostningseffektivt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uddele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penge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end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nødhjælp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Pengene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uddeles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eksempel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med vouchers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eller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specielle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dankort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hvilket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gør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muligt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følge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pengene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man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høj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grad se,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hvad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pengene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bliver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brugt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Det giver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handlekraft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modtagerne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at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selv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lov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bestemme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hvad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brug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selv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lave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prioriteringen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gør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hjælpen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er mere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præcist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tilpasset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forskellige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modtagere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Det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fordel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de byer,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flygtninge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kommer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fordi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bruge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pengene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lokalsamfundet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</a:p>
          <a:p>
            <a:pPr algn="just">
              <a:lnSpc>
                <a:spcPts val="2688"/>
              </a:lnSpc>
            </a:pPr>
            <a:endParaRPr lang="en-US" sz="1200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forbedre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synet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flygtninge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at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kommer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med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midler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bruge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byen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stedet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at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blive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set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som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’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udgift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’.</a:t>
            </a: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UNHCR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sit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største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’cash assistance’-program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verden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Ukraine.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uddelt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over 556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millioner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dollar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mere end 2,3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millioner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mennesker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siden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Rusland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indledte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invasion. Anatolii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Valentyna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ikke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flygtet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fra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hus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men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programmet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omfatter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krigsramte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mennesker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der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ikke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flygtet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flest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modtagere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Ukraine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Argentina, men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programmet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findes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Afghanistan.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7326-365A-D442-B8D5-E666C22159F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43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Koraller på havets bund</a:t>
            </a:r>
          </a:p>
          <a:p>
            <a:endParaRPr lang="da-DK" dirty="0"/>
          </a:p>
          <a:p>
            <a:pPr algn="just">
              <a:lnSpc>
                <a:spcPts val="2688"/>
              </a:lnSpc>
            </a:pP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Koraller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er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små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dyr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der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sidder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sammen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grupper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af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tusindvis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havets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bund –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ligner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måske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planter, men de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faktisk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dyr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mange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flotte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farver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meget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vigtige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vores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verden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Selv om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kun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dækker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under 1%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af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havets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bund, lever mere end 25%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af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havenes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dyr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korallerne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De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balndt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andet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vigtige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fordi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beskytter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mennesker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der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tæt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kysterne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mod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blandt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andet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oversvømmelser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storme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Forskere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regner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med, at man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fremtiden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bruge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koraller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lave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medicin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mod mange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sygdomme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</a:p>
          <a:p>
            <a:pPr algn="just">
              <a:lnSpc>
                <a:spcPts val="2688"/>
              </a:lnSpc>
            </a:pPr>
            <a:endParaRPr lang="en-US" sz="1200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Men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korallerne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meget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sårbare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overfor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stigende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temperaturer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havene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Havforurening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overfiskeri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trussel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dem.</a:t>
            </a:r>
          </a:p>
          <a:p>
            <a:pPr algn="just">
              <a:lnSpc>
                <a:spcPts val="2688"/>
              </a:lnSpc>
            </a:pPr>
            <a:endParaRPr lang="en-US" sz="1200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just">
              <a:lnSpc>
                <a:spcPts val="2688"/>
              </a:lnSpc>
            </a:pP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Når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vandtemperaturen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stiger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pH-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værdien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ændrer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sig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udskiller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korallerne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deres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farverige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mikroalger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bliver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hvide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ligner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skeletter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Når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korallerne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bliver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bleget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tager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algerne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over,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korallerne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bliver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dækket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af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et lag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alger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brunlig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farve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Hvis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ofte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eller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lang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ad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gangen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dø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af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det.</a:t>
            </a:r>
          </a:p>
          <a:p>
            <a:pPr algn="just">
              <a:lnSpc>
                <a:spcPts val="2688"/>
              </a:lnSpc>
            </a:pP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kunne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man se,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efter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1998,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rigtig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mange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koraller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blev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bleget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Omkring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10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år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senere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var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korallerne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tilbage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til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hvordan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ud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før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1998.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lade sig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gøre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. Men det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kræver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at vi er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ambitiøse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vi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bruger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penge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på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det. Og at vi </a:t>
            </a:r>
            <a:r>
              <a:rPr lang="en-US" sz="1200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gør</a:t>
            </a:r>
            <a:r>
              <a:rPr lang="en-US" sz="1200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det nu.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87326-365A-D442-B8D5-E666C22159F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99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1893451" y="3762428"/>
            <a:ext cx="14501099" cy="171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8"/>
              </a:lnSpc>
            </a:pPr>
            <a:r>
              <a:rPr lang="en-US" sz="11726" spc="-1125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SAMTALEBILLEDER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42483" y="5887515"/>
            <a:ext cx="440303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231E1A"/>
                </a:solidFill>
                <a:latin typeface="Now Bold"/>
                <a:ea typeface="Now Bold"/>
                <a:cs typeface="Now Bold"/>
                <a:sym typeface="Now Bold"/>
              </a:rPr>
              <a:t>EKSEMPLER PÅ FN’S ARBEJDE RUNDT OMKRING I VERDEN</a:t>
            </a:r>
          </a:p>
        </p:txBody>
      </p:sp>
      <p:sp>
        <p:nvSpPr>
          <p:cNvPr id="10" name="Freeform 10"/>
          <p:cNvSpPr/>
          <p:nvPr/>
        </p:nvSpPr>
        <p:spPr>
          <a:xfrm>
            <a:off x="8187060" y="9258300"/>
            <a:ext cx="1913880" cy="660289"/>
          </a:xfrm>
          <a:custGeom>
            <a:avLst/>
            <a:gdLst/>
            <a:ahLst/>
            <a:cxnLst/>
            <a:rect l="l" t="t" r="r" b="b"/>
            <a:pathLst>
              <a:path w="1913880" h="660289">
                <a:moveTo>
                  <a:pt x="0" y="0"/>
                </a:moveTo>
                <a:lnTo>
                  <a:pt x="1913880" y="0"/>
                </a:lnTo>
                <a:lnTo>
                  <a:pt x="1913880" y="660289"/>
                </a:lnTo>
                <a:lnTo>
                  <a:pt x="0" y="660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929EB121-43A1-6EA6-1904-8B60B67283A9}"/>
              </a:ext>
            </a:extLst>
          </p:cNvPr>
          <p:cNvSpPr/>
          <p:nvPr/>
        </p:nvSpPr>
        <p:spPr>
          <a:xfrm>
            <a:off x="13896478" y="-159123"/>
            <a:ext cx="4391522" cy="4080674"/>
          </a:xfrm>
          <a:custGeom>
            <a:avLst/>
            <a:gdLst/>
            <a:ahLst/>
            <a:cxnLst/>
            <a:rect l="l" t="t" r="r" b="b"/>
            <a:pathLst>
              <a:path w="5597442" h="5792955">
                <a:moveTo>
                  <a:pt x="0" y="0"/>
                </a:moveTo>
                <a:lnTo>
                  <a:pt x="5597442" y="0"/>
                </a:lnTo>
                <a:lnTo>
                  <a:pt x="5597442" y="5792955"/>
                </a:lnTo>
                <a:lnTo>
                  <a:pt x="0" y="5792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7D80BF2-3565-1738-E9B7-B1647C54480B}"/>
              </a:ext>
            </a:extLst>
          </p:cNvPr>
          <p:cNvSpPr txBox="1"/>
          <p:nvPr/>
        </p:nvSpPr>
        <p:spPr>
          <a:xfrm rot="598930">
            <a:off x="11397382" y="1035790"/>
            <a:ext cx="9731933" cy="169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69"/>
              </a:lnSpc>
            </a:pPr>
            <a:r>
              <a:rPr lang="en-US" sz="7200" spc="-1235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UDSKOLING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A217DD-96F3-6B9A-C105-DB9871A90DC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3" name="Group 3"/>
          <p:cNvGrpSpPr/>
          <p:nvPr/>
        </p:nvGrpSpPr>
        <p:grpSpPr>
          <a:xfrm>
            <a:off x="2742499" y="2520203"/>
            <a:ext cx="12803002" cy="5459502"/>
            <a:chOff x="0" y="0"/>
            <a:chExt cx="3371984" cy="14378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71984" cy="1437894"/>
            </a:xfrm>
            <a:custGeom>
              <a:avLst/>
              <a:gdLst/>
              <a:ahLst/>
              <a:cxnLst/>
              <a:rect l="l" t="t" r="r" b="b"/>
              <a:pathLst>
                <a:path w="3371984" h="1437894">
                  <a:moveTo>
                    <a:pt x="33258" y="0"/>
                  </a:moveTo>
                  <a:lnTo>
                    <a:pt x="3338726" y="0"/>
                  </a:lnTo>
                  <a:cubicBezTo>
                    <a:pt x="3357094" y="0"/>
                    <a:pt x="3371984" y="14890"/>
                    <a:pt x="3371984" y="33258"/>
                  </a:cubicBezTo>
                  <a:lnTo>
                    <a:pt x="3371984" y="1404635"/>
                  </a:lnTo>
                  <a:cubicBezTo>
                    <a:pt x="3371984" y="1423003"/>
                    <a:pt x="3357094" y="1437894"/>
                    <a:pt x="3338726" y="1437894"/>
                  </a:cubicBezTo>
                  <a:lnTo>
                    <a:pt x="33258" y="1437894"/>
                  </a:lnTo>
                  <a:cubicBezTo>
                    <a:pt x="14890" y="1437894"/>
                    <a:pt x="0" y="1423003"/>
                    <a:pt x="0" y="1404635"/>
                  </a:cubicBezTo>
                  <a:lnTo>
                    <a:pt x="0" y="33258"/>
                  </a:lnTo>
                  <a:cubicBezTo>
                    <a:pt x="0" y="14890"/>
                    <a:pt x="14890" y="0"/>
                    <a:pt x="33258" y="0"/>
                  </a:cubicBezTo>
                  <a:close/>
                </a:path>
              </a:pathLst>
            </a:custGeom>
            <a:solidFill>
              <a:srgbClr val="E3E3DC"/>
            </a:solidFill>
            <a:ln w="19050" cap="rnd">
              <a:solidFill>
                <a:srgbClr val="231E1A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71984" cy="1475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59301" y="2962670"/>
            <a:ext cx="12369397" cy="4588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24"/>
              </a:lnSpc>
            </a:pP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Denne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præsentation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består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af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en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samling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billeder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, der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kan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bruges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som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inspiration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til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at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starte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en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samtale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om,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hvad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FN laver. </a:t>
            </a:r>
          </a:p>
          <a:p>
            <a:pPr algn="just">
              <a:lnSpc>
                <a:spcPts val="3024"/>
              </a:lnSpc>
            </a:pPr>
            <a:endParaRPr lang="en-US" dirty="0">
              <a:solidFill>
                <a:srgbClr val="231E1A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3024"/>
              </a:lnSpc>
            </a:pP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Alle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billeder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og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tilhørende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historier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er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eksempler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på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hvad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vi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kan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når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vi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står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sammen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og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kæmper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for,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hvad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der er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vigtigt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. Uden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sammenhold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og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støtte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ville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vi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ikke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kunne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gennemføre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så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mange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projekter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som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vi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gør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i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dag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algn="just">
              <a:lnSpc>
                <a:spcPts val="3024"/>
              </a:lnSpc>
            </a:pPr>
            <a:endParaRPr lang="en-US" sz="1800" dirty="0">
              <a:solidFill>
                <a:srgbClr val="231E1A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3024"/>
              </a:lnSpc>
            </a:pP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Blandt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billederne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er der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eksempler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på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hvordan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FN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har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har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bidraget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til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eller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ledet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store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projekter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som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ofte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er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støttet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af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lokale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NGO’er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eller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regeringer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  <a:p>
            <a:pPr algn="just">
              <a:lnSpc>
                <a:spcPts val="3024"/>
              </a:lnSpc>
            </a:pPr>
            <a:endParaRPr lang="en-US" sz="1800" dirty="0">
              <a:solidFill>
                <a:srgbClr val="231E1A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3024"/>
              </a:lnSpc>
            </a:pP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Teksterne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som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ligger I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noterne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til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dette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powerpoint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er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tænkt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som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baggrundsinfo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, du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kan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give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eleverne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,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og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spørgsmålene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er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til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at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få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gang </a:t>
            </a:r>
            <a:r>
              <a:rPr lang="en-US" sz="1800" dirty="0" err="1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i</a:t>
            </a:r>
            <a:r>
              <a:rPr lang="en-US" sz="1800" dirty="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1800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samtalen.</a:t>
            </a:r>
            <a:endParaRPr lang="en-US" sz="1800" dirty="0">
              <a:solidFill>
                <a:srgbClr val="231E1A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3024"/>
              </a:lnSpc>
            </a:pPr>
            <a:endParaRPr lang="en-US" sz="1800" dirty="0">
              <a:solidFill>
                <a:srgbClr val="231E1A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93451" y="1085850"/>
            <a:ext cx="14501099" cy="145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3"/>
              </a:lnSpc>
            </a:pPr>
            <a:r>
              <a:rPr lang="en-US" sz="9827" spc="-943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Om </a:t>
            </a:r>
            <a:r>
              <a:rPr lang="en-US" sz="9827" spc="-943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denne</a:t>
            </a:r>
            <a:r>
              <a:rPr lang="en-US" sz="9827" spc="-943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</a:t>
            </a:r>
            <a:r>
              <a:rPr lang="en-US" sz="9827" spc="-943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præ</a:t>
            </a:r>
            <a:r>
              <a:rPr lang="en-US" sz="9827" spc="-943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</a:t>
            </a:r>
            <a:r>
              <a:rPr lang="en-US" sz="9827" spc="-943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sentation</a:t>
            </a:r>
            <a:endParaRPr lang="en-US" sz="9827" spc="-943" dirty="0">
              <a:solidFill>
                <a:srgbClr val="231E1A"/>
              </a:solidFill>
              <a:latin typeface="Cup Cakes"/>
              <a:ea typeface="Cup Cakes"/>
              <a:cs typeface="Cup Cakes"/>
              <a:sym typeface="Cup Cake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61035" y="402232"/>
            <a:ext cx="1135329" cy="391689"/>
          </a:xfrm>
          <a:custGeom>
            <a:avLst/>
            <a:gdLst/>
            <a:ahLst/>
            <a:cxnLst/>
            <a:rect l="l" t="t" r="r" b="b"/>
            <a:pathLst>
              <a:path w="1135329" h="391689">
                <a:moveTo>
                  <a:pt x="0" y="0"/>
                </a:moveTo>
                <a:lnTo>
                  <a:pt x="1135330" y="0"/>
                </a:lnTo>
                <a:lnTo>
                  <a:pt x="1135330" y="391688"/>
                </a:lnTo>
                <a:lnTo>
                  <a:pt x="0" y="391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63984A0-DF74-D4A0-C99E-3DC6124D2E9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 rot="21314979">
            <a:off x="6738015" y="2175979"/>
            <a:ext cx="11860070" cy="7906713"/>
          </a:xfrm>
          <a:custGeom>
            <a:avLst/>
            <a:gdLst/>
            <a:ahLst/>
            <a:cxnLst/>
            <a:rect l="l" t="t" r="r" b="b"/>
            <a:pathLst>
              <a:path w="7892456" h="5261637">
                <a:moveTo>
                  <a:pt x="0" y="0"/>
                </a:moveTo>
                <a:lnTo>
                  <a:pt x="7892456" y="0"/>
                </a:lnTo>
                <a:lnTo>
                  <a:pt x="7892456" y="5261637"/>
                </a:lnTo>
                <a:lnTo>
                  <a:pt x="0" y="52616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" r="-91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Freeform 8"/>
          <p:cNvSpPr/>
          <p:nvPr/>
        </p:nvSpPr>
        <p:spPr>
          <a:xfrm rot="2156320">
            <a:off x="17008911" y="1972250"/>
            <a:ext cx="2558178" cy="928405"/>
          </a:xfrm>
          <a:custGeom>
            <a:avLst/>
            <a:gdLst/>
            <a:ahLst/>
            <a:cxnLst/>
            <a:rect l="l" t="t" r="r" b="b"/>
            <a:pathLst>
              <a:path w="1702377" h="617821">
                <a:moveTo>
                  <a:pt x="0" y="0"/>
                </a:moveTo>
                <a:lnTo>
                  <a:pt x="1702377" y="0"/>
                </a:lnTo>
                <a:lnTo>
                  <a:pt x="1702377" y="617821"/>
                </a:lnTo>
                <a:lnTo>
                  <a:pt x="0" y="61782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Freeform 9"/>
          <p:cNvSpPr/>
          <p:nvPr/>
        </p:nvSpPr>
        <p:spPr>
          <a:xfrm>
            <a:off x="14613873" y="8930530"/>
            <a:ext cx="3091141" cy="1264791"/>
          </a:xfrm>
          <a:custGeom>
            <a:avLst/>
            <a:gdLst/>
            <a:ahLst/>
            <a:cxnLst/>
            <a:rect l="l" t="t" r="r" b="b"/>
            <a:pathLst>
              <a:path w="2057045" h="841674">
                <a:moveTo>
                  <a:pt x="0" y="0"/>
                </a:moveTo>
                <a:lnTo>
                  <a:pt x="2057045" y="0"/>
                </a:lnTo>
                <a:lnTo>
                  <a:pt x="2057045" y="841674"/>
                </a:lnTo>
                <a:lnTo>
                  <a:pt x="0" y="84167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2" name="TextBox 12"/>
          <p:cNvSpPr txBox="1"/>
          <p:nvPr/>
        </p:nvSpPr>
        <p:spPr>
          <a:xfrm rot="21314344">
            <a:off x="11885055" y="9681380"/>
            <a:ext cx="2600601" cy="179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"/>
              </a:lnSpc>
              <a:spcBef>
                <a:spcPct val="0"/>
              </a:spcBef>
            </a:pPr>
            <a:r>
              <a:rPr lang="en-US" sz="601" spc="-57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UNICEF SENEGAL/2022/VINCENT TREMEAU</a:t>
            </a:r>
          </a:p>
          <a:p>
            <a:pPr algn="ctr">
              <a:lnSpc>
                <a:spcPts val="686"/>
              </a:lnSpc>
              <a:spcBef>
                <a:spcPct val="0"/>
              </a:spcBef>
            </a:pPr>
            <a:endParaRPr lang="en-US" sz="601" spc="-57">
              <a:solidFill>
                <a:srgbClr val="231E1A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13" name="Freeform 13"/>
          <p:cNvSpPr/>
          <p:nvPr/>
        </p:nvSpPr>
        <p:spPr>
          <a:xfrm rot="8477076">
            <a:off x="6067236" y="2651279"/>
            <a:ext cx="2622382" cy="1072992"/>
          </a:xfrm>
          <a:custGeom>
            <a:avLst/>
            <a:gdLst/>
            <a:ahLst/>
            <a:cxnLst/>
            <a:rect l="l" t="t" r="r" b="b"/>
            <a:pathLst>
              <a:path w="1745102" h="714038">
                <a:moveTo>
                  <a:pt x="0" y="0"/>
                </a:moveTo>
                <a:lnTo>
                  <a:pt x="1745102" y="0"/>
                </a:lnTo>
                <a:lnTo>
                  <a:pt x="1745102" y="714037"/>
                </a:lnTo>
                <a:lnTo>
                  <a:pt x="0" y="71403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Freeform 14"/>
          <p:cNvSpPr/>
          <p:nvPr/>
        </p:nvSpPr>
        <p:spPr>
          <a:xfrm>
            <a:off x="0" y="4626185"/>
            <a:ext cx="7245434" cy="3586490"/>
          </a:xfrm>
          <a:custGeom>
            <a:avLst/>
            <a:gdLst/>
            <a:ahLst/>
            <a:cxnLst/>
            <a:rect l="l" t="t" r="r" b="b"/>
            <a:pathLst>
              <a:path w="7245434" h="3586490">
                <a:moveTo>
                  <a:pt x="0" y="0"/>
                </a:moveTo>
                <a:lnTo>
                  <a:pt x="7245434" y="0"/>
                </a:lnTo>
                <a:lnTo>
                  <a:pt x="7245434" y="3586490"/>
                </a:lnTo>
                <a:lnTo>
                  <a:pt x="0" y="358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5" name="Freeform 15"/>
          <p:cNvSpPr/>
          <p:nvPr/>
        </p:nvSpPr>
        <p:spPr>
          <a:xfrm rot="5494011" flipV="1">
            <a:off x="1767530" y="5184854"/>
            <a:ext cx="2123203" cy="721889"/>
          </a:xfrm>
          <a:custGeom>
            <a:avLst/>
            <a:gdLst/>
            <a:ahLst/>
            <a:cxnLst/>
            <a:rect l="l" t="t" r="r" b="b"/>
            <a:pathLst>
              <a:path w="2123203" h="721889">
                <a:moveTo>
                  <a:pt x="0" y="721889"/>
                </a:moveTo>
                <a:lnTo>
                  <a:pt x="2123203" y="721889"/>
                </a:lnTo>
                <a:lnTo>
                  <a:pt x="2123203" y="0"/>
                </a:lnTo>
                <a:lnTo>
                  <a:pt x="0" y="0"/>
                </a:lnTo>
                <a:lnTo>
                  <a:pt x="0" y="72188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6" name="TextBox 16"/>
          <p:cNvSpPr txBox="1"/>
          <p:nvPr/>
        </p:nvSpPr>
        <p:spPr>
          <a:xfrm>
            <a:off x="1386807" y="3942026"/>
            <a:ext cx="5195795" cy="47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400" spc="-108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Senegal ligger her</a:t>
            </a:r>
          </a:p>
        </p:txBody>
      </p:sp>
      <p:sp>
        <p:nvSpPr>
          <p:cNvPr id="17" name="Freeform 17"/>
          <p:cNvSpPr/>
          <p:nvPr/>
        </p:nvSpPr>
        <p:spPr>
          <a:xfrm>
            <a:off x="461035" y="402232"/>
            <a:ext cx="1135329" cy="391689"/>
          </a:xfrm>
          <a:custGeom>
            <a:avLst/>
            <a:gdLst/>
            <a:ahLst/>
            <a:cxnLst/>
            <a:rect l="l" t="t" r="r" b="b"/>
            <a:pathLst>
              <a:path w="1135329" h="391689">
                <a:moveTo>
                  <a:pt x="0" y="0"/>
                </a:moveTo>
                <a:lnTo>
                  <a:pt x="1135330" y="0"/>
                </a:lnTo>
                <a:lnTo>
                  <a:pt x="1135330" y="391688"/>
                </a:lnTo>
                <a:lnTo>
                  <a:pt x="0" y="3916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3864F4C7-4867-9CF4-41CF-5EE71FC824D5}"/>
              </a:ext>
            </a:extLst>
          </p:cNvPr>
          <p:cNvSpPr txBox="1"/>
          <p:nvPr/>
        </p:nvSpPr>
        <p:spPr>
          <a:xfrm>
            <a:off x="0" y="1179645"/>
            <a:ext cx="18288000" cy="74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Hjemmesyede</a:t>
            </a:r>
            <a:r>
              <a:rPr lang="en-US" sz="5000" spc="-480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bind </a:t>
            </a: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i</a:t>
            </a:r>
            <a:r>
              <a:rPr lang="en-US" sz="5000" spc="-480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Senegal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DD0B879-F8B2-E6FB-0F6F-180B227C5DA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 rot="256328">
            <a:off x="-105696" y="746451"/>
            <a:ext cx="12760125" cy="8506750"/>
          </a:xfrm>
          <a:custGeom>
            <a:avLst/>
            <a:gdLst/>
            <a:ahLst/>
            <a:cxnLst/>
            <a:rect l="l" t="t" r="r" b="b"/>
            <a:pathLst>
              <a:path w="12760125" h="8506750">
                <a:moveTo>
                  <a:pt x="0" y="0"/>
                </a:moveTo>
                <a:lnTo>
                  <a:pt x="12760125" y="0"/>
                </a:lnTo>
                <a:lnTo>
                  <a:pt x="12760125" y="8506749"/>
                </a:lnTo>
                <a:lnTo>
                  <a:pt x="0" y="850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1" r="-91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 rot="-2968959">
            <a:off x="-1696077" y="471726"/>
            <a:ext cx="3965985" cy="1075773"/>
          </a:xfrm>
          <a:custGeom>
            <a:avLst/>
            <a:gdLst/>
            <a:ahLst/>
            <a:cxnLst/>
            <a:rect l="l" t="t" r="r" b="b"/>
            <a:pathLst>
              <a:path w="3965985" h="1075773">
                <a:moveTo>
                  <a:pt x="0" y="0"/>
                </a:moveTo>
                <a:lnTo>
                  <a:pt x="3965985" y="0"/>
                </a:lnTo>
                <a:lnTo>
                  <a:pt x="3965985" y="1075773"/>
                </a:lnTo>
                <a:lnTo>
                  <a:pt x="0" y="107577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Freeform 5"/>
          <p:cNvSpPr/>
          <p:nvPr/>
        </p:nvSpPr>
        <p:spPr>
          <a:xfrm rot="2697670">
            <a:off x="11380203" y="1182324"/>
            <a:ext cx="2752317" cy="998862"/>
          </a:xfrm>
          <a:custGeom>
            <a:avLst/>
            <a:gdLst/>
            <a:ahLst/>
            <a:cxnLst/>
            <a:rect l="l" t="t" r="r" b="b"/>
            <a:pathLst>
              <a:path w="2752317" h="998862">
                <a:moveTo>
                  <a:pt x="0" y="0"/>
                </a:moveTo>
                <a:lnTo>
                  <a:pt x="2752317" y="0"/>
                </a:lnTo>
                <a:lnTo>
                  <a:pt x="2752317" y="998862"/>
                </a:lnTo>
                <a:lnTo>
                  <a:pt x="0" y="99886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 rot="802448">
            <a:off x="5358101" y="8560041"/>
            <a:ext cx="3325726" cy="1360776"/>
          </a:xfrm>
          <a:custGeom>
            <a:avLst/>
            <a:gdLst/>
            <a:ahLst/>
            <a:cxnLst/>
            <a:rect l="l" t="t" r="r" b="b"/>
            <a:pathLst>
              <a:path w="3325726" h="1360776">
                <a:moveTo>
                  <a:pt x="0" y="0"/>
                </a:moveTo>
                <a:lnTo>
                  <a:pt x="3325726" y="0"/>
                </a:lnTo>
                <a:lnTo>
                  <a:pt x="3325726" y="1360776"/>
                </a:lnTo>
                <a:lnTo>
                  <a:pt x="0" y="136077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0" name="Group 10"/>
          <p:cNvGrpSpPr/>
          <p:nvPr/>
        </p:nvGrpSpPr>
        <p:grpSpPr>
          <a:xfrm>
            <a:off x="11153379" y="2832814"/>
            <a:ext cx="6681662" cy="6883843"/>
            <a:chOff x="0" y="0"/>
            <a:chExt cx="1759779" cy="18130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59779" cy="1813029"/>
            </a:xfrm>
            <a:custGeom>
              <a:avLst/>
              <a:gdLst/>
              <a:ahLst/>
              <a:cxnLst/>
              <a:rect l="l" t="t" r="r" b="b"/>
              <a:pathLst>
                <a:path w="1759779" h="1813029">
                  <a:moveTo>
                    <a:pt x="63727" y="0"/>
                  </a:moveTo>
                  <a:lnTo>
                    <a:pt x="1696052" y="0"/>
                  </a:lnTo>
                  <a:cubicBezTo>
                    <a:pt x="1712953" y="0"/>
                    <a:pt x="1729163" y="6714"/>
                    <a:pt x="1741114" y="18665"/>
                  </a:cubicBezTo>
                  <a:cubicBezTo>
                    <a:pt x="1753065" y="30617"/>
                    <a:pt x="1759779" y="46826"/>
                    <a:pt x="1759779" y="63727"/>
                  </a:cubicBezTo>
                  <a:lnTo>
                    <a:pt x="1759779" y="1749301"/>
                  </a:lnTo>
                  <a:cubicBezTo>
                    <a:pt x="1759779" y="1784497"/>
                    <a:pt x="1731247" y="1813029"/>
                    <a:pt x="1696052" y="1813029"/>
                  </a:cubicBezTo>
                  <a:lnTo>
                    <a:pt x="63727" y="1813029"/>
                  </a:lnTo>
                  <a:cubicBezTo>
                    <a:pt x="46826" y="1813029"/>
                    <a:pt x="30617" y="1806315"/>
                    <a:pt x="18665" y="1794363"/>
                  </a:cubicBezTo>
                  <a:cubicBezTo>
                    <a:pt x="6714" y="1782412"/>
                    <a:pt x="0" y="1766203"/>
                    <a:pt x="0" y="1749301"/>
                  </a:cubicBezTo>
                  <a:lnTo>
                    <a:pt x="0" y="63727"/>
                  </a:lnTo>
                  <a:cubicBezTo>
                    <a:pt x="0" y="46826"/>
                    <a:pt x="6714" y="30617"/>
                    <a:pt x="18665" y="18665"/>
                  </a:cubicBezTo>
                  <a:cubicBezTo>
                    <a:pt x="30617" y="6714"/>
                    <a:pt x="46826" y="0"/>
                    <a:pt x="63727" y="0"/>
                  </a:cubicBezTo>
                  <a:close/>
                </a:path>
              </a:pathLst>
            </a:custGeom>
            <a:solidFill>
              <a:srgbClr val="E3E3DC"/>
            </a:solidFill>
            <a:ln w="19050" cap="rnd">
              <a:solidFill>
                <a:srgbClr val="231E1A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59779" cy="1851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634991" y="3391313"/>
            <a:ext cx="5718439" cy="6609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Hvorfor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kommer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piger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ikke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skole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når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har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menstruation? </a:t>
            </a:r>
          </a:p>
          <a:p>
            <a:pPr algn="l">
              <a:lnSpc>
                <a:spcPts val="4199"/>
              </a:lnSpc>
            </a:pPr>
            <a:endParaRPr lang="en-US" sz="2499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l">
              <a:lnSpc>
                <a:spcPts val="4199"/>
              </a:lnSpc>
            </a:pP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Hvorfor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er det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nogle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lande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stigmatiseret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have menstruation?</a:t>
            </a:r>
          </a:p>
          <a:p>
            <a:pPr algn="l">
              <a:lnSpc>
                <a:spcPts val="4199"/>
              </a:lnSpc>
            </a:pPr>
            <a:endParaRPr lang="en-US" sz="2499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l">
              <a:lnSpc>
                <a:spcPts val="4199"/>
              </a:lnSpc>
            </a:pP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Synes I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også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, at det er det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i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Danmark?</a:t>
            </a:r>
          </a:p>
          <a:p>
            <a:pPr algn="l">
              <a:lnSpc>
                <a:spcPts val="4199"/>
              </a:lnSpc>
            </a:pP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</a:p>
          <a:p>
            <a:pPr algn="l">
              <a:lnSpc>
                <a:spcPts val="4199"/>
              </a:lnSpc>
            </a:pP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Hvad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kan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man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gøre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for at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gøre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det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mindre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-US" sz="2499" dirty="0" err="1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stigmatiseret</a:t>
            </a:r>
            <a:r>
              <a:rPr lang="en-US" sz="2499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 at have menstruation?</a:t>
            </a:r>
          </a:p>
          <a:p>
            <a:pPr algn="l">
              <a:lnSpc>
                <a:spcPts val="4199"/>
              </a:lnSpc>
            </a:pPr>
            <a:endParaRPr lang="en-US" sz="2499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l">
              <a:lnSpc>
                <a:spcPts val="2688"/>
              </a:lnSpc>
            </a:pPr>
            <a:endParaRPr lang="en-US" sz="2499" dirty="0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" name="TextBox 14"/>
          <p:cNvSpPr txBox="1"/>
          <p:nvPr/>
        </p:nvSpPr>
        <p:spPr>
          <a:xfrm rot="300174">
            <a:off x="1974501" y="8593314"/>
            <a:ext cx="2839140" cy="29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"/>
              </a:lnSpc>
              <a:spcBef>
                <a:spcPct val="0"/>
              </a:spcBef>
            </a:pPr>
            <a:r>
              <a:rPr lang="en-US" sz="999" spc="-95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UNICEF SENEGAL/2022/VINCENT TREMEAU</a:t>
            </a:r>
          </a:p>
          <a:p>
            <a:pPr algn="ctr">
              <a:lnSpc>
                <a:spcPts val="1139"/>
              </a:lnSpc>
              <a:spcBef>
                <a:spcPct val="0"/>
              </a:spcBef>
            </a:pPr>
            <a:endParaRPr lang="en-US" sz="999" spc="-95">
              <a:solidFill>
                <a:srgbClr val="231E1A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E31B40E-4153-31F1-2927-6D6B21AE471A}"/>
              </a:ext>
            </a:extLst>
          </p:cNvPr>
          <p:cNvSpPr txBox="1"/>
          <p:nvPr/>
        </p:nvSpPr>
        <p:spPr>
          <a:xfrm>
            <a:off x="11153378" y="2114550"/>
            <a:ext cx="6681663" cy="74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Spørgsmål</a:t>
            </a:r>
            <a:endParaRPr lang="en-US" sz="5000" spc="-480" dirty="0">
              <a:solidFill>
                <a:srgbClr val="231E1A"/>
              </a:solidFill>
              <a:latin typeface="Cup Cakes"/>
              <a:ea typeface="Cup Cakes"/>
              <a:cs typeface="Cup Cakes"/>
              <a:sym typeface="Cup Cak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2ECD1A4-E920-7A30-8F92-151DAF89603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461035" y="402232"/>
            <a:ext cx="1135329" cy="391689"/>
          </a:xfrm>
          <a:custGeom>
            <a:avLst/>
            <a:gdLst/>
            <a:ahLst/>
            <a:cxnLst/>
            <a:rect l="l" t="t" r="r" b="b"/>
            <a:pathLst>
              <a:path w="1135329" h="391689">
                <a:moveTo>
                  <a:pt x="0" y="0"/>
                </a:moveTo>
                <a:lnTo>
                  <a:pt x="1135330" y="0"/>
                </a:lnTo>
                <a:lnTo>
                  <a:pt x="1135330" y="391688"/>
                </a:lnTo>
                <a:lnTo>
                  <a:pt x="0" y="3916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 rot="-186862">
            <a:off x="6677690" y="2209797"/>
            <a:ext cx="11552957" cy="7701971"/>
          </a:xfrm>
          <a:custGeom>
            <a:avLst/>
            <a:gdLst/>
            <a:ahLst/>
            <a:cxnLst/>
            <a:rect l="l" t="t" r="r" b="b"/>
            <a:pathLst>
              <a:path w="6975365" h="4650243">
                <a:moveTo>
                  <a:pt x="0" y="0"/>
                </a:moveTo>
                <a:lnTo>
                  <a:pt x="6975365" y="0"/>
                </a:lnTo>
                <a:lnTo>
                  <a:pt x="6975365" y="4650243"/>
                </a:lnTo>
                <a:lnTo>
                  <a:pt x="0" y="46502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181" b="-6181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Freeform 5"/>
          <p:cNvSpPr/>
          <p:nvPr/>
        </p:nvSpPr>
        <p:spPr>
          <a:xfrm rot="2254480">
            <a:off x="16566005" y="2130588"/>
            <a:ext cx="2491935" cy="904365"/>
          </a:xfrm>
          <a:custGeom>
            <a:avLst/>
            <a:gdLst/>
            <a:ahLst/>
            <a:cxnLst/>
            <a:rect l="l" t="t" r="r" b="b"/>
            <a:pathLst>
              <a:path w="1504563" h="546031">
                <a:moveTo>
                  <a:pt x="0" y="0"/>
                </a:moveTo>
                <a:lnTo>
                  <a:pt x="1504563" y="0"/>
                </a:lnTo>
                <a:lnTo>
                  <a:pt x="1504563" y="546031"/>
                </a:lnTo>
                <a:lnTo>
                  <a:pt x="0" y="54603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>
            <a:off x="13291982" y="9123684"/>
            <a:ext cx="3011096" cy="1232040"/>
          </a:xfrm>
          <a:custGeom>
            <a:avLst/>
            <a:gdLst/>
            <a:ahLst/>
            <a:cxnLst/>
            <a:rect l="l" t="t" r="r" b="b"/>
            <a:pathLst>
              <a:path w="1818019" h="743873">
                <a:moveTo>
                  <a:pt x="0" y="0"/>
                </a:moveTo>
                <a:lnTo>
                  <a:pt x="1818019" y="0"/>
                </a:lnTo>
                <a:lnTo>
                  <a:pt x="1818019" y="743873"/>
                </a:lnTo>
                <a:lnTo>
                  <a:pt x="0" y="74387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Freeform 9"/>
          <p:cNvSpPr/>
          <p:nvPr/>
        </p:nvSpPr>
        <p:spPr>
          <a:xfrm rot="-2968959">
            <a:off x="5565757" y="2929853"/>
            <a:ext cx="3710442" cy="1006458"/>
          </a:xfrm>
          <a:custGeom>
            <a:avLst/>
            <a:gdLst/>
            <a:ahLst/>
            <a:cxnLst/>
            <a:rect l="l" t="t" r="r" b="b"/>
            <a:pathLst>
              <a:path w="2240268" h="607673">
                <a:moveTo>
                  <a:pt x="0" y="0"/>
                </a:moveTo>
                <a:lnTo>
                  <a:pt x="2240268" y="0"/>
                </a:lnTo>
                <a:lnTo>
                  <a:pt x="2240268" y="607673"/>
                </a:lnTo>
                <a:lnTo>
                  <a:pt x="0" y="60767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TextBox 10"/>
          <p:cNvSpPr txBox="1"/>
          <p:nvPr/>
        </p:nvSpPr>
        <p:spPr>
          <a:xfrm rot="-97735">
            <a:off x="10094110" y="9656905"/>
            <a:ext cx="4702329" cy="14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9"/>
              </a:lnSpc>
              <a:spcBef>
                <a:spcPct val="0"/>
              </a:spcBef>
            </a:pPr>
            <a:r>
              <a:rPr lang="en-US" sz="999" spc="-95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PROLISKA</a:t>
            </a:r>
          </a:p>
        </p:txBody>
      </p:sp>
      <p:sp>
        <p:nvSpPr>
          <p:cNvPr id="11" name="Freeform 11"/>
          <p:cNvSpPr/>
          <p:nvPr/>
        </p:nvSpPr>
        <p:spPr>
          <a:xfrm>
            <a:off x="391806" y="6403271"/>
            <a:ext cx="7245434" cy="3586490"/>
          </a:xfrm>
          <a:custGeom>
            <a:avLst/>
            <a:gdLst/>
            <a:ahLst/>
            <a:cxnLst/>
            <a:rect l="l" t="t" r="r" b="b"/>
            <a:pathLst>
              <a:path w="7245434" h="3586490">
                <a:moveTo>
                  <a:pt x="0" y="0"/>
                </a:moveTo>
                <a:lnTo>
                  <a:pt x="7245434" y="0"/>
                </a:lnTo>
                <a:lnTo>
                  <a:pt x="7245434" y="3586490"/>
                </a:lnTo>
                <a:lnTo>
                  <a:pt x="0" y="35864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6" name="Freeform 16"/>
          <p:cNvSpPr/>
          <p:nvPr/>
        </p:nvSpPr>
        <p:spPr>
          <a:xfrm rot="4206790" flipV="1">
            <a:off x="3346274" y="6745045"/>
            <a:ext cx="1351103" cy="459375"/>
          </a:xfrm>
          <a:custGeom>
            <a:avLst/>
            <a:gdLst/>
            <a:ahLst/>
            <a:cxnLst/>
            <a:rect l="l" t="t" r="r" b="b"/>
            <a:pathLst>
              <a:path w="1351103" h="459375">
                <a:moveTo>
                  <a:pt x="0" y="459375"/>
                </a:moveTo>
                <a:lnTo>
                  <a:pt x="1351103" y="459375"/>
                </a:lnTo>
                <a:lnTo>
                  <a:pt x="1351103" y="0"/>
                </a:lnTo>
                <a:lnTo>
                  <a:pt x="0" y="0"/>
                </a:lnTo>
                <a:lnTo>
                  <a:pt x="0" y="459375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7" name="TextBox 17"/>
          <p:cNvSpPr txBox="1"/>
          <p:nvPr/>
        </p:nvSpPr>
        <p:spPr>
          <a:xfrm>
            <a:off x="1785564" y="5767940"/>
            <a:ext cx="5195795" cy="47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400" spc="-108" dirty="0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Ukraine ligger her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E76F941-DA44-B4B6-E2EE-FFA034F9AF7D}"/>
              </a:ext>
            </a:extLst>
          </p:cNvPr>
          <p:cNvSpPr txBox="1"/>
          <p:nvPr/>
        </p:nvSpPr>
        <p:spPr>
          <a:xfrm>
            <a:off x="0" y="1179645"/>
            <a:ext cx="18288000" cy="74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000" spc="-480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Penge </a:t>
            </a: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som</a:t>
            </a:r>
            <a:r>
              <a:rPr lang="en-US" sz="5000" spc="-480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</a:t>
            </a: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nødhjæ</a:t>
            </a:r>
            <a:r>
              <a:rPr lang="en-US" sz="5000" spc="-480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</a:t>
            </a: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lp</a:t>
            </a:r>
            <a:r>
              <a:rPr lang="en-US" sz="5000" spc="-480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</a:t>
            </a: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i</a:t>
            </a:r>
            <a:r>
              <a:rPr lang="en-US" sz="5000" spc="-480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Ukraine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5CFB70C-2F7B-CE79-4449-01B9479A467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 rot="256328">
            <a:off x="-62143" y="1427134"/>
            <a:ext cx="11425918" cy="7617279"/>
          </a:xfrm>
          <a:custGeom>
            <a:avLst/>
            <a:gdLst/>
            <a:ahLst/>
            <a:cxnLst/>
            <a:rect l="l" t="t" r="r" b="b"/>
            <a:pathLst>
              <a:path w="11425918" h="7617279">
                <a:moveTo>
                  <a:pt x="0" y="0"/>
                </a:moveTo>
                <a:lnTo>
                  <a:pt x="11425918" y="0"/>
                </a:lnTo>
                <a:lnTo>
                  <a:pt x="11425918" y="7617279"/>
                </a:lnTo>
                <a:lnTo>
                  <a:pt x="0" y="761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181" b="-6181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>
            <a:off x="461035" y="402232"/>
            <a:ext cx="1135329" cy="391689"/>
          </a:xfrm>
          <a:custGeom>
            <a:avLst/>
            <a:gdLst/>
            <a:ahLst/>
            <a:cxnLst/>
            <a:rect l="l" t="t" r="r" b="b"/>
            <a:pathLst>
              <a:path w="1135329" h="391689">
                <a:moveTo>
                  <a:pt x="0" y="0"/>
                </a:moveTo>
                <a:lnTo>
                  <a:pt x="1135330" y="0"/>
                </a:lnTo>
                <a:lnTo>
                  <a:pt x="1135330" y="391688"/>
                </a:lnTo>
                <a:lnTo>
                  <a:pt x="0" y="3916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Freeform 5"/>
          <p:cNvSpPr/>
          <p:nvPr/>
        </p:nvSpPr>
        <p:spPr>
          <a:xfrm rot="-2968959">
            <a:off x="-1486233" y="1181135"/>
            <a:ext cx="3551299" cy="963290"/>
          </a:xfrm>
          <a:custGeom>
            <a:avLst/>
            <a:gdLst/>
            <a:ahLst/>
            <a:cxnLst/>
            <a:rect l="l" t="t" r="r" b="b"/>
            <a:pathLst>
              <a:path w="3551299" h="963290">
                <a:moveTo>
                  <a:pt x="0" y="0"/>
                </a:moveTo>
                <a:lnTo>
                  <a:pt x="3551299" y="0"/>
                </a:lnTo>
                <a:lnTo>
                  <a:pt x="3551299" y="963289"/>
                </a:lnTo>
                <a:lnTo>
                  <a:pt x="0" y="96328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 rot="2697670">
            <a:off x="10222783" y="1817433"/>
            <a:ext cx="2464533" cy="894420"/>
          </a:xfrm>
          <a:custGeom>
            <a:avLst/>
            <a:gdLst/>
            <a:ahLst/>
            <a:cxnLst/>
            <a:rect l="l" t="t" r="r" b="b"/>
            <a:pathLst>
              <a:path w="2464533" h="894420">
                <a:moveTo>
                  <a:pt x="0" y="0"/>
                </a:moveTo>
                <a:lnTo>
                  <a:pt x="2464533" y="0"/>
                </a:lnTo>
                <a:lnTo>
                  <a:pt x="2464533" y="894420"/>
                </a:lnTo>
                <a:lnTo>
                  <a:pt x="0" y="8944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Freeform 7"/>
          <p:cNvSpPr/>
          <p:nvPr/>
        </p:nvSpPr>
        <p:spPr>
          <a:xfrm rot="802448">
            <a:off x="-839110" y="8231976"/>
            <a:ext cx="2977986" cy="1218493"/>
          </a:xfrm>
          <a:custGeom>
            <a:avLst/>
            <a:gdLst/>
            <a:ahLst/>
            <a:cxnLst/>
            <a:rect l="l" t="t" r="r" b="b"/>
            <a:pathLst>
              <a:path w="2977986" h="1218493">
                <a:moveTo>
                  <a:pt x="0" y="0"/>
                </a:moveTo>
                <a:lnTo>
                  <a:pt x="2977986" y="0"/>
                </a:lnTo>
                <a:lnTo>
                  <a:pt x="2977986" y="1218492"/>
                </a:lnTo>
                <a:lnTo>
                  <a:pt x="0" y="121849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Freeform 10"/>
          <p:cNvSpPr/>
          <p:nvPr/>
        </p:nvSpPr>
        <p:spPr>
          <a:xfrm rot="5649877">
            <a:off x="9458766" y="7560516"/>
            <a:ext cx="2977986" cy="1218493"/>
          </a:xfrm>
          <a:custGeom>
            <a:avLst/>
            <a:gdLst/>
            <a:ahLst/>
            <a:cxnLst/>
            <a:rect l="l" t="t" r="r" b="b"/>
            <a:pathLst>
              <a:path w="2977986" h="1218493">
                <a:moveTo>
                  <a:pt x="0" y="0"/>
                </a:moveTo>
                <a:lnTo>
                  <a:pt x="2977986" y="0"/>
                </a:lnTo>
                <a:lnTo>
                  <a:pt x="2977986" y="1218493"/>
                </a:lnTo>
                <a:lnTo>
                  <a:pt x="0" y="121849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1" name="Group 11"/>
          <p:cNvGrpSpPr/>
          <p:nvPr/>
        </p:nvGrpSpPr>
        <p:grpSpPr>
          <a:xfrm>
            <a:off x="11153379" y="2832814"/>
            <a:ext cx="6681662" cy="6257890"/>
            <a:chOff x="0" y="0"/>
            <a:chExt cx="1759779" cy="16481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59779" cy="1648169"/>
            </a:xfrm>
            <a:custGeom>
              <a:avLst/>
              <a:gdLst/>
              <a:ahLst/>
              <a:cxnLst/>
              <a:rect l="l" t="t" r="r" b="b"/>
              <a:pathLst>
                <a:path w="1759779" h="1648169">
                  <a:moveTo>
                    <a:pt x="63727" y="0"/>
                  </a:moveTo>
                  <a:lnTo>
                    <a:pt x="1696052" y="0"/>
                  </a:lnTo>
                  <a:cubicBezTo>
                    <a:pt x="1712953" y="0"/>
                    <a:pt x="1729163" y="6714"/>
                    <a:pt x="1741114" y="18665"/>
                  </a:cubicBezTo>
                  <a:cubicBezTo>
                    <a:pt x="1753065" y="30617"/>
                    <a:pt x="1759779" y="46826"/>
                    <a:pt x="1759779" y="63727"/>
                  </a:cubicBezTo>
                  <a:lnTo>
                    <a:pt x="1759779" y="1584441"/>
                  </a:lnTo>
                  <a:cubicBezTo>
                    <a:pt x="1759779" y="1619637"/>
                    <a:pt x="1731247" y="1648169"/>
                    <a:pt x="1696052" y="1648169"/>
                  </a:cubicBezTo>
                  <a:lnTo>
                    <a:pt x="63727" y="1648169"/>
                  </a:lnTo>
                  <a:cubicBezTo>
                    <a:pt x="46826" y="1648169"/>
                    <a:pt x="30617" y="1641454"/>
                    <a:pt x="18665" y="1629503"/>
                  </a:cubicBezTo>
                  <a:cubicBezTo>
                    <a:pt x="6714" y="1617552"/>
                    <a:pt x="0" y="1601343"/>
                    <a:pt x="0" y="1584441"/>
                  </a:cubicBezTo>
                  <a:lnTo>
                    <a:pt x="0" y="63727"/>
                  </a:lnTo>
                  <a:cubicBezTo>
                    <a:pt x="0" y="46826"/>
                    <a:pt x="6714" y="30617"/>
                    <a:pt x="18665" y="18665"/>
                  </a:cubicBezTo>
                  <a:cubicBezTo>
                    <a:pt x="30617" y="6714"/>
                    <a:pt x="46826" y="0"/>
                    <a:pt x="63727" y="0"/>
                  </a:cubicBezTo>
                  <a:close/>
                </a:path>
              </a:pathLst>
            </a:custGeom>
            <a:solidFill>
              <a:srgbClr val="E3E3DC"/>
            </a:solidFill>
            <a:ln w="19050" cap="rnd">
              <a:solidFill>
                <a:srgbClr val="231E1A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59779" cy="1686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634991" y="3369575"/>
            <a:ext cx="5718439" cy="5561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499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Hvorfor kan det være smart at uddele penge i stedet for mad, ting eller anden nødhjælp?</a:t>
            </a:r>
          </a:p>
          <a:p>
            <a:pPr algn="l">
              <a:lnSpc>
                <a:spcPts val="4199"/>
              </a:lnSpc>
            </a:pPr>
            <a:endParaRPr lang="en-US" sz="2499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l">
              <a:lnSpc>
                <a:spcPts val="4199"/>
              </a:lnSpc>
            </a:pPr>
            <a:r>
              <a:rPr lang="en-US" sz="2499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Er der situationer, hvor det kan være bedre at uddele mad, ting eller anden nødhjælp? </a:t>
            </a:r>
          </a:p>
          <a:p>
            <a:pPr algn="l">
              <a:lnSpc>
                <a:spcPts val="4199"/>
              </a:lnSpc>
            </a:pPr>
            <a:endParaRPr lang="en-US" sz="2499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l">
              <a:lnSpc>
                <a:spcPts val="4199"/>
              </a:lnSpc>
            </a:pPr>
            <a:r>
              <a:rPr lang="en-US" sz="2499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Hvordan kan vi selv hjælpe mennesker, der flygter?</a:t>
            </a:r>
          </a:p>
          <a:p>
            <a:pPr algn="l">
              <a:lnSpc>
                <a:spcPts val="2688"/>
              </a:lnSpc>
            </a:pPr>
            <a:endParaRPr lang="en-US" sz="2499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" name="TextBox 15"/>
          <p:cNvSpPr txBox="1"/>
          <p:nvPr/>
        </p:nvSpPr>
        <p:spPr>
          <a:xfrm rot="234681">
            <a:off x="1030976" y="8566483"/>
            <a:ext cx="3050510" cy="170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2"/>
              </a:lnSpc>
              <a:spcBef>
                <a:spcPct val="0"/>
              </a:spcBef>
            </a:pPr>
            <a:r>
              <a:rPr lang="en-US" sz="1177" spc="-113">
                <a:solidFill>
                  <a:srgbClr val="231E1A"/>
                </a:solidFill>
                <a:latin typeface="Now"/>
                <a:ea typeface="Now"/>
                <a:cs typeface="Now"/>
                <a:sym typeface="Now"/>
              </a:rPr>
              <a:t>PROLISKA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BE21D7-AADC-6328-17B1-85B773FA7356}"/>
              </a:ext>
            </a:extLst>
          </p:cNvPr>
          <p:cNvSpPr txBox="1"/>
          <p:nvPr/>
        </p:nvSpPr>
        <p:spPr>
          <a:xfrm>
            <a:off x="11153378" y="2114550"/>
            <a:ext cx="6681663" cy="74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Spørgsmål</a:t>
            </a:r>
            <a:endParaRPr lang="en-US" sz="5000" spc="-480" dirty="0">
              <a:solidFill>
                <a:srgbClr val="231E1A"/>
              </a:solidFill>
              <a:latin typeface="Cup Cakes"/>
              <a:ea typeface="Cup Cakes"/>
              <a:cs typeface="Cup Cakes"/>
              <a:sym typeface="Cup Cak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86AC51-66C2-649F-D1E6-655A2918E12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461035" y="402232"/>
            <a:ext cx="1135329" cy="391689"/>
          </a:xfrm>
          <a:custGeom>
            <a:avLst/>
            <a:gdLst/>
            <a:ahLst/>
            <a:cxnLst/>
            <a:rect l="l" t="t" r="r" b="b"/>
            <a:pathLst>
              <a:path w="1135329" h="391689">
                <a:moveTo>
                  <a:pt x="0" y="0"/>
                </a:moveTo>
                <a:lnTo>
                  <a:pt x="1135330" y="0"/>
                </a:lnTo>
                <a:lnTo>
                  <a:pt x="1135330" y="391688"/>
                </a:lnTo>
                <a:lnTo>
                  <a:pt x="0" y="3916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 rot="-186862">
            <a:off x="2652822" y="2019573"/>
            <a:ext cx="12343452" cy="8228967"/>
          </a:xfrm>
          <a:custGeom>
            <a:avLst/>
            <a:gdLst/>
            <a:ahLst/>
            <a:cxnLst/>
            <a:rect l="l" t="t" r="r" b="b"/>
            <a:pathLst>
              <a:path w="6975365" h="4650243">
                <a:moveTo>
                  <a:pt x="0" y="0"/>
                </a:moveTo>
                <a:lnTo>
                  <a:pt x="6975365" y="0"/>
                </a:lnTo>
                <a:lnTo>
                  <a:pt x="6975365" y="4650243"/>
                </a:lnTo>
                <a:lnTo>
                  <a:pt x="0" y="46502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" r="-31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8" name="Freeform 8"/>
          <p:cNvSpPr/>
          <p:nvPr/>
        </p:nvSpPr>
        <p:spPr>
          <a:xfrm rot="2254480">
            <a:off x="12986630" y="2052956"/>
            <a:ext cx="2662441" cy="966244"/>
          </a:xfrm>
          <a:custGeom>
            <a:avLst/>
            <a:gdLst/>
            <a:ahLst/>
            <a:cxnLst/>
            <a:rect l="l" t="t" r="r" b="b"/>
            <a:pathLst>
              <a:path w="1504563" h="546031">
                <a:moveTo>
                  <a:pt x="0" y="0"/>
                </a:moveTo>
                <a:lnTo>
                  <a:pt x="1504563" y="0"/>
                </a:lnTo>
                <a:lnTo>
                  <a:pt x="1504563" y="546031"/>
                </a:lnTo>
                <a:lnTo>
                  <a:pt x="0" y="54603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Freeform 9"/>
          <p:cNvSpPr/>
          <p:nvPr/>
        </p:nvSpPr>
        <p:spPr>
          <a:xfrm rot="-9669137">
            <a:off x="2107942" y="9142109"/>
            <a:ext cx="3217126" cy="1316341"/>
          </a:xfrm>
          <a:custGeom>
            <a:avLst/>
            <a:gdLst/>
            <a:ahLst/>
            <a:cxnLst/>
            <a:rect l="l" t="t" r="r" b="b"/>
            <a:pathLst>
              <a:path w="1818019" h="743873">
                <a:moveTo>
                  <a:pt x="0" y="0"/>
                </a:moveTo>
                <a:lnTo>
                  <a:pt x="1818019" y="0"/>
                </a:lnTo>
                <a:lnTo>
                  <a:pt x="1818019" y="743873"/>
                </a:lnTo>
                <a:lnTo>
                  <a:pt x="0" y="74387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3" name="Freeform 13"/>
          <p:cNvSpPr/>
          <p:nvPr/>
        </p:nvSpPr>
        <p:spPr>
          <a:xfrm rot="-2968959">
            <a:off x="1095140" y="2730295"/>
            <a:ext cx="3964326" cy="1075324"/>
          </a:xfrm>
          <a:custGeom>
            <a:avLst/>
            <a:gdLst/>
            <a:ahLst/>
            <a:cxnLst/>
            <a:rect l="l" t="t" r="r" b="b"/>
            <a:pathLst>
              <a:path w="2240268" h="607673">
                <a:moveTo>
                  <a:pt x="0" y="0"/>
                </a:moveTo>
                <a:lnTo>
                  <a:pt x="2240268" y="0"/>
                </a:lnTo>
                <a:lnTo>
                  <a:pt x="2240268" y="607673"/>
                </a:lnTo>
                <a:lnTo>
                  <a:pt x="0" y="60767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4" name="TextBox 14"/>
          <p:cNvSpPr txBox="1"/>
          <p:nvPr/>
        </p:nvSpPr>
        <p:spPr>
          <a:xfrm rot="-187830">
            <a:off x="6390576" y="9764831"/>
            <a:ext cx="5398115" cy="336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2"/>
              </a:lnSpc>
            </a:pPr>
            <a:r>
              <a:rPr lang="en-US" sz="1177" spc="-113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THE OCEAN AGENCY/WL CATLIN SEAVI</a:t>
            </a:r>
          </a:p>
          <a:p>
            <a:pPr algn="ctr">
              <a:lnSpc>
                <a:spcPts val="1342"/>
              </a:lnSpc>
              <a:spcBef>
                <a:spcPct val="0"/>
              </a:spcBef>
            </a:pPr>
            <a:endParaRPr lang="en-US" sz="1177" spc="-113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15" name="Freeform 15"/>
          <p:cNvSpPr/>
          <p:nvPr/>
        </p:nvSpPr>
        <p:spPr>
          <a:xfrm rot="7287864">
            <a:off x="13598841" y="8154778"/>
            <a:ext cx="2888584" cy="1181912"/>
          </a:xfrm>
          <a:custGeom>
            <a:avLst/>
            <a:gdLst/>
            <a:ahLst/>
            <a:cxnLst/>
            <a:rect l="l" t="t" r="r" b="b"/>
            <a:pathLst>
              <a:path w="1632357" h="667906">
                <a:moveTo>
                  <a:pt x="0" y="0"/>
                </a:moveTo>
                <a:lnTo>
                  <a:pt x="1632356" y="0"/>
                </a:lnTo>
                <a:lnTo>
                  <a:pt x="1632356" y="667906"/>
                </a:lnTo>
                <a:lnTo>
                  <a:pt x="0" y="66790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D0BF41-EFC3-34B4-34BF-B11266A9C752}"/>
              </a:ext>
            </a:extLst>
          </p:cNvPr>
          <p:cNvSpPr txBox="1"/>
          <p:nvPr/>
        </p:nvSpPr>
        <p:spPr>
          <a:xfrm>
            <a:off x="0" y="1179645"/>
            <a:ext cx="18288000" cy="74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Koraller</a:t>
            </a:r>
            <a:r>
              <a:rPr lang="en-US" sz="5000" spc="-480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</a:t>
            </a: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på</a:t>
            </a:r>
            <a:r>
              <a:rPr lang="en-US" sz="5000" spc="-480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</a:t>
            </a: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havets</a:t>
            </a:r>
            <a:r>
              <a:rPr lang="en-US" sz="5000" spc="-480" dirty="0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 bund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A7CEDE-31F5-589D-5464-46E590B2DA6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 rot="256328">
            <a:off x="-62143" y="1427134"/>
            <a:ext cx="11425918" cy="7617279"/>
          </a:xfrm>
          <a:custGeom>
            <a:avLst/>
            <a:gdLst/>
            <a:ahLst/>
            <a:cxnLst/>
            <a:rect l="l" t="t" r="r" b="b"/>
            <a:pathLst>
              <a:path w="11425918" h="7617279">
                <a:moveTo>
                  <a:pt x="0" y="0"/>
                </a:moveTo>
                <a:lnTo>
                  <a:pt x="11425918" y="0"/>
                </a:lnTo>
                <a:lnTo>
                  <a:pt x="11425918" y="7617279"/>
                </a:lnTo>
                <a:lnTo>
                  <a:pt x="0" y="761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1" r="-91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>
            <a:off x="461035" y="402232"/>
            <a:ext cx="1135329" cy="391689"/>
          </a:xfrm>
          <a:custGeom>
            <a:avLst/>
            <a:gdLst/>
            <a:ahLst/>
            <a:cxnLst/>
            <a:rect l="l" t="t" r="r" b="b"/>
            <a:pathLst>
              <a:path w="1135329" h="391689">
                <a:moveTo>
                  <a:pt x="0" y="0"/>
                </a:moveTo>
                <a:lnTo>
                  <a:pt x="1135330" y="0"/>
                </a:lnTo>
                <a:lnTo>
                  <a:pt x="1135330" y="391688"/>
                </a:lnTo>
                <a:lnTo>
                  <a:pt x="0" y="3916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Freeform 5"/>
          <p:cNvSpPr/>
          <p:nvPr/>
        </p:nvSpPr>
        <p:spPr>
          <a:xfrm rot="-2968959">
            <a:off x="-1486233" y="1181135"/>
            <a:ext cx="3551299" cy="963290"/>
          </a:xfrm>
          <a:custGeom>
            <a:avLst/>
            <a:gdLst/>
            <a:ahLst/>
            <a:cxnLst/>
            <a:rect l="l" t="t" r="r" b="b"/>
            <a:pathLst>
              <a:path w="3551299" h="963290">
                <a:moveTo>
                  <a:pt x="0" y="0"/>
                </a:moveTo>
                <a:lnTo>
                  <a:pt x="3551299" y="0"/>
                </a:lnTo>
                <a:lnTo>
                  <a:pt x="3551299" y="963289"/>
                </a:lnTo>
                <a:lnTo>
                  <a:pt x="0" y="96328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 rot="2697670">
            <a:off x="10222783" y="1817433"/>
            <a:ext cx="2464533" cy="894420"/>
          </a:xfrm>
          <a:custGeom>
            <a:avLst/>
            <a:gdLst/>
            <a:ahLst/>
            <a:cxnLst/>
            <a:rect l="l" t="t" r="r" b="b"/>
            <a:pathLst>
              <a:path w="2464533" h="894420">
                <a:moveTo>
                  <a:pt x="0" y="0"/>
                </a:moveTo>
                <a:lnTo>
                  <a:pt x="2464533" y="0"/>
                </a:lnTo>
                <a:lnTo>
                  <a:pt x="2464533" y="894420"/>
                </a:lnTo>
                <a:lnTo>
                  <a:pt x="0" y="8944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Freeform 7"/>
          <p:cNvSpPr/>
          <p:nvPr/>
        </p:nvSpPr>
        <p:spPr>
          <a:xfrm rot="802448">
            <a:off x="-839110" y="8231976"/>
            <a:ext cx="2977986" cy="1218493"/>
          </a:xfrm>
          <a:custGeom>
            <a:avLst/>
            <a:gdLst/>
            <a:ahLst/>
            <a:cxnLst/>
            <a:rect l="l" t="t" r="r" b="b"/>
            <a:pathLst>
              <a:path w="2977986" h="1218493">
                <a:moveTo>
                  <a:pt x="0" y="0"/>
                </a:moveTo>
                <a:lnTo>
                  <a:pt x="2977986" y="0"/>
                </a:lnTo>
                <a:lnTo>
                  <a:pt x="2977986" y="1218492"/>
                </a:lnTo>
                <a:lnTo>
                  <a:pt x="0" y="121849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Freeform 10"/>
          <p:cNvSpPr/>
          <p:nvPr/>
        </p:nvSpPr>
        <p:spPr>
          <a:xfrm rot="5649877">
            <a:off x="9458766" y="7560516"/>
            <a:ext cx="2977986" cy="1218493"/>
          </a:xfrm>
          <a:custGeom>
            <a:avLst/>
            <a:gdLst/>
            <a:ahLst/>
            <a:cxnLst/>
            <a:rect l="l" t="t" r="r" b="b"/>
            <a:pathLst>
              <a:path w="2977986" h="1218493">
                <a:moveTo>
                  <a:pt x="0" y="0"/>
                </a:moveTo>
                <a:lnTo>
                  <a:pt x="2977986" y="0"/>
                </a:lnTo>
                <a:lnTo>
                  <a:pt x="2977986" y="1218493"/>
                </a:lnTo>
                <a:lnTo>
                  <a:pt x="0" y="121849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11" name="Group 11"/>
          <p:cNvGrpSpPr/>
          <p:nvPr/>
        </p:nvGrpSpPr>
        <p:grpSpPr>
          <a:xfrm>
            <a:off x="11153379" y="2832814"/>
            <a:ext cx="6681662" cy="4255084"/>
            <a:chOff x="0" y="0"/>
            <a:chExt cx="1759779" cy="1120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59779" cy="1120681"/>
            </a:xfrm>
            <a:custGeom>
              <a:avLst/>
              <a:gdLst/>
              <a:ahLst/>
              <a:cxnLst/>
              <a:rect l="l" t="t" r="r" b="b"/>
              <a:pathLst>
                <a:path w="1759779" h="1120681">
                  <a:moveTo>
                    <a:pt x="63727" y="0"/>
                  </a:moveTo>
                  <a:lnTo>
                    <a:pt x="1696052" y="0"/>
                  </a:lnTo>
                  <a:cubicBezTo>
                    <a:pt x="1712953" y="0"/>
                    <a:pt x="1729163" y="6714"/>
                    <a:pt x="1741114" y="18665"/>
                  </a:cubicBezTo>
                  <a:cubicBezTo>
                    <a:pt x="1753065" y="30617"/>
                    <a:pt x="1759779" y="46826"/>
                    <a:pt x="1759779" y="63727"/>
                  </a:cubicBezTo>
                  <a:lnTo>
                    <a:pt x="1759779" y="1056953"/>
                  </a:lnTo>
                  <a:cubicBezTo>
                    <a:pt x="1759779" y="1073855"/>
                    <a:pt x="1753065" y="1090064"/>
                    <a:pt x="1741114" y="1102015"/>
                  </a:cubicBezTo>
                  <a:cubicBezTo>
                    <a:pt x="1729163" y="1113966"/>
                    <a:pt x="1712953" y="1120681"/>
                    <a:pt x="1696052" y="1120681"/>
                  </a:cubicBezTo>
                  <a:lnTo>
                    <a:pt x="63727" y="1120681"/>
                  </a:lnTo>
                  <a:cubicBezTo>
                    <a:pt x="46826" y="1120681"/>
                    <a:pt x="30617" y="1113966"/>
                    <a:pt x="18665" y="1102015"/>
                  </a:cubicBezTo>
                  <a:cubicBezTo>
                    <a:pt x="6714" y="1090064"/>
                    <a:pt x="0" y="1073855"/>
                    <a:pt x="0" y="1056953"/>
                  </a:cubicBezTo>
                  <a:lnTo>
                    <a:pt x="0" y="63727"/>
                  </a:lnTo>
                  <a:cubicBezTo>
                    <a:pt x="0" y="46826"/>
                    <a:pt x="6714" y="30617"/>
                    <a:pt x="18665" y="18665"/>
                  </a:cubicBezTo>
                  <a:cubicBezTo>
                    <a:pt x="30617" y="6714"/>
                    <a:pt x="46826" y="0"/>
                    <a:pt x="63727" y="0"/>
                  </a:cubicBezTo>
                  <a:close/>
                </a:path>
              </a:pathLst>
            </a:custGeom>
            <a:solidFill>
              <a:srgbClr val="E3E3DC"/>
            </a:solidFill>
            <a:ln w="19050" cap="rnd">
              <a:solidFill>
                <a:srgbClr val="231E1A"/>
              </a:solidFill>
              <a:prstDash val="solid"/>
              <a:rou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59779" cy="1158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634991" y="3369575"/>
            <a:ext cx="5718439" cy="346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499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Hvorfor har vi brug for korallerne? </a:t>
            </a:r>
          </a:p>
          <a:p>
            <a:pPr algn="l">
              <a:lnSpc>
                <a:spcPts val="4199"/>
              </a:lnSpc>
            </a:pPr>
            <a:endParaRPr lang="en-US" sz="2499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l">
              <a:lnSpc>
                <a:spcPts val="4199"/>
              </a:lnSpc>
            </a:pPr>
            <a:r>
              <a:rPr lang="en-US" sz="2499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Hvad tror I, man kan gøre for at passe på korallerne? Kan vi gøre noget selv?</a:t>
            </a:r>
          </a:p>
          <a:p>
            <a:pPr algn="l">
              <a:lnSpc>
                <a:spcPts val="4199"/>
              </a:lnSpc>
            </a:pPr>
            <a:endParaRPr lang="en-US" sz="2499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algn="l">
              <a:lnSpc>
                <a:spcPts val="4199"/>
              </a:lnSpc>
            </a:pPr>
            <a:r>
              <a:rPr lang="en-US" sz="2499">
                <a:solidFill>
                  <a:srgbClr val="231E1A"/>
                </a:solidFill>
                <a:latin typeface="Coming Soon"/>
                <a:ea typeface="Coming Soon"/>
                <a:cs typeface="Coming Soon"/>
                <a:sym typeface="Coming Soon"/>
              </a:rPr>
              <a:t>Hvad kan forurene havet?</a:t>
            </a:r>
          </a:p>
          <a:p>
            <a:pPr algn="l">
              <a:lnSpc>
                <a:spcPts val="2688"/>
              </a:lnSpc>
            </a:pPr>
            <a:endParaRPr lang="en-US" sz="2499">
              <a:solidFill>
                <a:srgbClr val="231E1A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" name="TextBox 15"/>
          <p:cNvSpPr txBox="1"/>
          <p:nvPr/>
        </p:nvSpPr>
        <p:spPr>
          <a:xfrm rot="234681">
            <a:off x="1037939" y="8311267"/>
            <a:ext cx="3050510" cy="345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2"/>
              </a:lnSpc>
            </a:pPr>
            <a:r>
              <a:rPr lang="en-US" sz="1177" spc="-113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THE OCEAN AGENCY/WL CATLIN SEAVI</a:t>
            </a:r>
          </a:p>
          <a:p>
            <a:pPr algn="ctr">
              <a:lnSpc>
                <a:spcPts val="1342"/>
              </a:lnSpc>
              <a:spcBef>
                <a:spcPct val="0"/>
              </a:spcBef>
            </a:pPr>
            <a:endParaRPr lang="en-US" sz="1177" spc="-113">
              <a:solidFill>
                <a:srgbClr val="FFFFFF"/>
              </a:solidFill>
              <a:latin typeface="Now"/>
              <a:ea typeface="Now"/>
              <a:cs typeface="Now"/>
              <a:sym typeface="Now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581128-9A8C-3916-1006-AD96D07E75F8}"/>
              </a:ext>
            </a:extLst>
          </p:cNvPr>
          <p:cNvSpPr txBox="1"/>
          <p:nvPr/>
        </p:nvSpPr>
        <p:spPr>
          <a:xfrm>
            <a:off x="11153378" y="2114550"/>
            <a:ext cx="6681663" cy="74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000" spc="-480" dirty="0" err="1">
                <a:solidFill>
                  <a:srgbClr val="231E1A"/>
                </a:solidFill>
                <a:latin typeface="Cup Cakes"/>
                <a:ea typeface="Cup Cakes"/>
                <a:cs typeface="Cup Cakes"/>
                <a:sym typeface="Cup Cakes"/>
              </a:rPr>
              <a:t>Spørgsmål</a:t>
            </a:r>
            <a:endParaRPr lang="en-US" sz="5000" spc="-480" dirty="0">
              <a:solidFill>
                <a:srgbClr val="231E1A"/>
              </a:solidFill>
              <a:latin typeface="Cup Cakes"/>
              <a:ea typeface="Cup Cakes"/>
              <a:cs typeface="Cup Cakes"/>
              <a:sym typeface="Cup Cak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224d77-20cc-4a93-afba-db8d34b5f5d7" xsi:nil="true"/>
    <lcf76f155ced4ddcb4097134ff3c332f xmlns="17470afa-bfa1-4bb4-9d65-556b378b1f9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87EF3A452D418E51CA7B109AF437" ma:contentTypeVersion="19" ma:contentTypeDescription="Create a new document." ma:contentTypeScope="" ma:versionID="85811dfd8a1b6106382320b87a4884a9">
  <xsd:schema xmlns:xsd="http://www.w3.org/2001/XMLSchema" xmlns:xs="http://www.w3.org/2001/XMLSchema" xmlns:p="http://schemas.microsoft.com/office/2006/metadata/properties" xmlns:ns2="17470afa-bfa1-4bb4-9d65-556b378b1f9a" xmlns:ns3="4a224d77-20cc-4a93-afba-db8d34b5f5d7" targetNamespace="http://schemas.microsoft.com/office/2006/metadata/properties" ma:root="true" ma:fieldsID="e5f8bddc691e0ced42ba951d0aae125e" ns2:_="" ns3:_="">
    <xsd:import namespace="17470afa-bfa1-4bb4-9d65-556b378b1f9a"/>
    <xsd:import namespace="4a224d77-20cc-4a93-afba-db8d34b5f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70afa-bfa1-4bb4-9d65-556b378b1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24d77-20cc-4a93-afba-db8d34b5f5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62a22a-aba4-4adc-90bb-38226faf2bf6}" ma:internalName="TaxCatchAll" ma:showField="CatchAllData" ma:web="4a224d77-20cc-4a93-afba-db8d34b5f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3F3E5C-04C6-4226-82FA-B7B13FFC5B61}">
  <ds:schemaRefs>
    <ds:schemaRef ds:uri="http://schemas.microsoft.com/office/2006/metadata/properties"/>
    <ds:schemaRef ds:uri="http://schemas.microsoft.com/office/infopath/2007/PartnerControls"/>
    <ds:schemaRef ds:uri="4a224d77-20cc-4a93-afba-db8d34b5f5d7"/>
    <ds:schemaRef ds:uri="17470afa-bfa1-4bb4-9d65-556b378b1f9a"/>
  </ds:schemaRefs>
</ds:datastoreItem>
</file>

<file path=customXml/itemProps2.xml><?xml version="1.0" encoding="utf-8"?>
<ds:datastoreItem xmlns:ds="http://schemas.openxmlformats.org/officeDocument/2006/customXml" ds:itemID="{489448FD-0C39-4F1F-82BD-E6C03693F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70afa-bfa1-4bb4-9d65-556b378b1f9a"/>
    <ds:schemaRef ds:uri="4a224d77-20cc-4a93-afba-db8d34b5f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8B2DAA-8873-4569-88C7-B14DDBB39B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7518</TotalTime>
  <Words>1309</Words>
  <Application>Microsoft Macintosh PowerPoint</Application>
  <PresentationFormat>Brugerdefineret</PresentationFormat>
  <Paragraphs>74</Paragraphs>
  <Slides>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Now</vt:lpstr>
      <vt:lpstr>Calibri</vt:lpstr>
      <vt:lpstr>Cup Cakes</vt:lpstr>
      <vt:lpstr>Aptos</vt:lpstr>
      <vt:lpstr>Coming Soon</vt:lpstr>
      <vt:lpstr>Now Bold</vt:lpstr>
      <vt:lpstr>Arial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stories</dc:title>
  <cp:lastModifiedBy>Anna Constance</cp:lastModifiedBy>
  <cp:revision>4</cp:revision>
  <dcterms:created xsi:type="dcterms:W3CDTF">2006-08-16T00:00:00Z</dcterms:created>
  <dcterms:modified xsi:type="dcterms:W3CDTF">2025-08-20T10:43:31Z</dcterms:modified>
  <dc:identifier>DAGsL8IwFnk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0x010100A4BC87EF3A452D418E51CA7B109AF437</vt:lpwstr>
  </property>
  <property fmtid="{D5CDD505-2E9C-101B-9397-08002B2CF9AE}" pid="3" name="MediaServiceImageTags">
    <vt:lpwstr/>
  </property>
</Properties>
</file>