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13"/>
  </p:notesMasterIdLst>
  <p:sldIdLst>
    <p:sldId id="256" r:id="rId5"/>
    <p:sldId id="257" r:id="rId6"/>
    <p:sldId id="279" r:id="rId7"/>
    <p:sldId id="280" r:id="rId8"/>
    <p:sldId id="268" r:id="rId9"/>
    <p:sldId id="269" r:id="rId10"/>
    <p:sldId id="270" r:id="rId11"/>
    <p:sldId id="271" r:id="rId12"/>
  </p:sldIdLst>
  <p:sldSz cx="18288000" cy="10287000"/>
  <p:notesSz cx="6858000" cy="9144000"/>
  <p:embeddedFontLst>
    <p:embeddedFont>
      <p:font typeface="Coming Soon" panose="02000000000000000000" pitchFamily="2" charset="0"/>
      <p:regular r:id="rId14"/>
    </p:embeddedFont>
    <p:embeddedFont>
      <p:font typeface="Cup Cakes" pitchFamily="2" charset="0"/>
      <p:regular r:id="rId15"/>
    </p:embeddedFont>
    <p:embeddedFont>
      <p:font typeface="Now" pitchFamily="2" charset="77"/>
      <p:regular r:id="rId16"/>
    </p:embeddedFont>
    <p:embeddedFont>
      <p:font typeface="Now Bold" pitchFamily="2" charset="77"/>
      <p:regular r:id="rId17"/>
      <p:bold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523CF65-6B2E-43A4-A7E3-815BA1C6CCFD}" v="25" dt="2025-08-13T08:24:48.328"/>
    <p1510:client id="{F19E2140-10E0-43AE-96A0-BBCB5342FD84}" v="1" dt="2025-08-13T12:44:59.06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213" autoAdjust="0"/>
    <p:restoredTop sz="81600" autoAdjust="0"/>
  </p:normalViewPr>
  <p:slideViewPr>
    <p:cSldViewPr>
      <p:cViewPr varScale="1">
        <p:scale>
          <a:sx n="58" d="100"/>
          <a:sy n="58" d="100"/>
        </p:scale>
        <p:origin x="1296" y="2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4.fntdata"/><Relationship Id="rId2" Type="http://schemas.openxmlformats.org/officeDocument/2006/relationships/customXml" Target="../customXml/item2.xml"/><Relationship Id="rId16" Type="http://schemas.openxmlformats.org/officeDocument/2006/relationships/font" Target="fonts/font3.fntdata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font" Target="fonts/font2.fntdata"/><Relationship Id="rId23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font" Target="fonts/font1.fntdata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na Constance" userId="a62edcb4-8ef7-40c8-8a8b-95a0062cc72d" providerId="ADAL" clId="{5523CF65-6B2E-43A4-A7E3-815BA1C6CCFD}"/>
    <pc:docChg chg="custSel modSld">
      <pc:chgData name="Anna Constance" userId="a62edcb4-8ef7-40c8-8a8b-95a0062cc72d" providerId="ADAL" clId="{5523CF65-6B2E-43A4-A7E3-815BA1C6CCFD}" dt="2025-08-13T08:24:42.325" v="8" actId="1076"/>
      <pc:docMkLst>
        <pc:docMk/>
      </pc:docMkLst>
      <pc:sldChg chg="delSp mod">
        <pc:chgData name="Anna Constance" userId="a62edcb4-8ef7-40c8-8a8b-95a0062cc72d" providerId="ADAL" clId="{5523CF65-6B2E-43A4-A7E3-815BA1C6CCFD}" dt="2025-08-13T08:22:33.750" v="0" actId="478"/>
        <pc:sldMkLst>
          <pc:docMk/>
          <pc:sldMk cId="0" sldId="260"/>
        </pc:sldMkLst>
        <pc:spChg chg="del">
          <ac:chgData name="Anna Constance" userId="a62edcb4-8ef7-40c8-8a8b-95a0062cc72d" providerId="ADAL" clId="{5523CF65-6B2E-43A4-A7E3-815BA1C6CCFD}" dt="2025-08-13T08:22:33.750" v="0" actId="478"/>
          <ac:spMkLst>
            <pc:docMk/>
            <pc:sldMk cId="0" sldId="260"/>
            <ac:spMk id="4" creationId="{00000000-0000-0000-0000-000000000000}"/>
          </ac:spMkLst>
        </pc:spChg>
      </pc:sldChg>
      <pc:sldChg chg="delSp modSp mod">
        <pc:chgData name="Anna Constance" userId="a62edcb4-8ef7-40c8-8a8b-95a0062cc72d" providerId="ADAL" clId="{5523CF65-6B2E-43A4-A7E3-815BA1C6CCFD}" dt="2025-08-13T08:23:02.600" v="3" actId="688"/>
        <pc:sldMkLst>
          <pc:docMk/>
          <pc:sldMk cId="0" sldId="262"/>
        </pc:sldMkLst>
        <pc:spChg chg="mod">
          <ac:chgData name="Anna Constance" userId="a62edcb4-8ef7-40c8-8a8b-95a0062cc72d" providerId="ADAL" clId="{5523CF65-6B2E-43A4-A7E3-815BA1C6CCFD}" dt="2025-08-13T08:23:02.600" v="3" actId="688"/>
          <ac:spMkLst>
            <pc:docMk/>
            <pc:sldMk cId="0" sldId="262"/>
            <ac:spMk id="6" creationId="{00000000-0000-0000-0000-000000000000}"/>
          </ac:spMkLst>
        </pc:spChg>
        <pc:spChg chg="del">
          <ac:chgData name="Anna Constance" userId="a62edcb4-8ef7-40c8-8a8b-95a0062cc72d" providerId="ADAL" clId="{5523CF65-6B2E-43A4-A7E3-815BA1C6CCFD}" dt="2025-08-13T08:22:58.301" v="1" actId="478"/>
          <ac:spMkLst>
            <pc:docMk/>
            <pc:sldMk cId="0" sldId="262"/>
            <ac:spMk id="9" creationId="{00000000-0000-0000-0000-000000000000}"/>
          </ac:spMkLst>
        </pc:spChg>
      </pc:sldChg>
      <pc:sldChg chg="modSp mod">
        <pc:chgData name="Anna Constance" userId="a62edcb4-8ef7-40c8-8a8b-95a0062cc72d" providerId="ADAL" clId="{5523CF65-6B2E-43A4-A7E3-815BA1C6CCFD}" dt="2025-08-13T08:23:38.625" v="4" actId="1076"/>
        <pc:sldMkLst>
          <pc:docMk/>
          <pc:sldMk cId="0" sldId="268"/>
        </pc:sldMkLst>
        <pc:spChg chg="mod">
          <ac:chgData name="Anna Constance" userId="a62edcb4-8ef7-40c8-8a8b-95a0062cc72d" providerId="ADAL" clId="{5523CF65-6B2E-43A4-A7E3-815BA1C6CCFD}" dt="2025-08-13T08:23:38.625" v="4" actId="1076"/>
          <ac:spMkLst>
            <pc:docMk/>
            <pc:sldMk cId="0" sldId="268"/>
            <ac:spMk id="8" creationId="{00000000-0000-0000-0000-000000000000}"/>
          </ac:spMkLst>
        </pc:spChg>
      </pc:sldChg>
      <pc:sldChg chg="delSp modSp mod">
        <pc:chgData name="Anna Constance" userId="a62edcb4-8ef7-40c8-8a8b-95a0062cc72d" providerId="ADAL" clId="{5523CF65-6B2E-43A4-A7E3-815BA1C6CCFD}" dt="2025-08-13T08:23:55.230" v="6" actId="1076"/>
        <pc:sldMkLst>
          <pc:docMk/>
          <pc:sldMk cId="0" sldId="269"/>
        </pc:sldMkLst>
        <pc:spChg chg="mod">
          <ac:chgData name="Anna Constance" userId="a62edcb4-8ef7-40c8-8a8b-95a0062cc72d" providerId="ADAL" clId="{5523CF65-6B2E-43A4-A7E3-815BA1C6CCFD}" dt="2025-08-13T08:23:55.230" v="6" actId="1076"/>
          <ac:spMkLst>
            <pc:docMk/>
            <pc:sldMk cId="0" sldId="269"/>
            <ac:spMk id="6" creationId="{00000000-0000-0000-0000-000000000000}"/>
          </ac:spMkLst>
        </pc:spChg>
        <pc:spChg chg="del">
          <ac:chgData name="Anna Constance" userId="a62edcb4-8ef7-40c8-8a8b-95a0062cc72d" providerId="ADAL" clId="{5523CF65-6B2E-43A4-A7E3-815BA1C6CCFD}" dt="2025-08-13T08:23:53.599" v="5" actId="478"/>
          <ac:spMkLst>
            <pc:docMk/>
            <pc:sldMk cId="0" sldId="269"/>
            <ac:spMk id="9" creationId="{00000000-0000-0000-0000-000000000000}"/>
          </ac:spMkLst>
        </pc:spChg>
      </pc:sldChg>
      <pc:sldChg chg="delSp modSp mod">
        <pc:chgData name="Anna Constance" userId="a62edcb4-8ef7-40c8-8a8b-95a0062cc72d" providerId="ADAL" clId="{5523CF65-6B2E-43A4-A7E3-815BA1C6CCFD}" dt="2025-08-13T08:24:42.325" v="8" actId="1076"/>
        <pc:sldMkLst>
          <pc:docMk/>
          <pc:sldMk cId="0" sldId="274"/>
        </pc:sldMkLst>
        <pc:spChg chg="mod">
          <ac:chgData name="Anna Constance" userId="a62edcb4-8ef7-40c8-8a8b-95a0062cc72d" providerId="ADAL" clId="{5523CF65-6B2E-43A4-A7E3-815BA1C6CCFD}" dt="2025-08-13T08:24:42.325" v="8" actId="1076"/>
          <ac:spMkLst>
            <pc:docMk/>
            <pc:sldMk cId="0" sldId="274"/>
            <ac:spMk id="6" creationId="{00000000-0000-0000-0000-000000000000}"/>
          </ac:spMkLst>
        </pc:spChg>
        <pc:spChg chg="del">
          <ac:chgData name="Anna Constance" userId="a62edcb4-8ef7-40c8-8a8b-95a0062cc72d" providerId="ADAL" clId="{5523CF65-6B2E-43A4-A7E3-815BA1C6CCFD}" dt="2025-08-13T08:24:40.491" v="7" actId="478"/>
          <ac:spMkLst>
            <pc:docMk/>
            <pc:sldMk cId="0" sldId="274"/>
            <ac:spMk id="9" creationId="{00000000-0000-0000-0000-000000000000}"/>
          </ac:spMkLst>
        </pc:spChg>
      </pc:sldChg>
    </pc:docChg>
  </pc:docChgLst>
  <pc:docChgLst>
    <pc:chgData name="Anna Constance" userId="a62edcb4-8ef7-40c8-8a8b-95a0062cc72d" providerId="ADAL" clId="{F19E2140-10E0-43AE-96A0-BBCB5342FD84}"/>
    <pc:docChg chg="custSel delSld modSld">
      <pc:chgData name="Anna Constance" userId="a62edcb4-8ef7-40c8-8a8b-95a0062cc72d" providerId="ADAL" clId="{F19E2140-10E0-43AE-96A0-BBCB5342FD84}" dt="2025-08-13T12:51:46.171" v="43" actId="1076"/>
      <pc:docMkLst>
        <pc:docMk/>
      </pc:docMkLst>
      <pc:sldChg chg="addSp delSp modSp mod">
        <pc:chgData name="Anna Constance" userId="a62edcb4-8ef7-40c8-8a8b-95a0062cc72d" providerId="ADAL" clId="{F19E2140-10E0-43AE-96A0-BBCB5342FD84}" dt="2025-08-13T12:51:10.484" v="28" actId="1076"/>
        <pc:sldMkLst>
          <pc:docMk/>
          <pc:sldMk cId="0" sldId="256"/>
        </pc:sldMkLst>
        <pc:spChg chg="del">
          <ac:chgData name="Anna Constance" userId="a62edcb4-8ef7-40c8-8a8b-95a0062cc72d" providerId="ADAL" clId="{F19E2140-10E0-43AE-96A0-BBCB5342FD84}" dt="2025-08-13T12:44:58.310" v="1" actId="478"/>
          <ac:spMkLst>
            <pc:docMk/>
            <pc:sldMk cId="0" sldId="256"/>
            <ac:spMk id="4" creationId="{00000000-0000-0000-0000-000000000000}"/>
          </ac:spMkLst>
        </pc:spChg>
        <pc:spChg chg="del mod">
          <ac:chgData name="Anna Constance" userId="a62edcb4-8ef7-40c8-8a8b-95a0062cc72d" providerId="ADAL" clId="{F19E2140-10E0-43AE-96A0-BBCB5342FD84}" dt="2025-08-13T12:50:51.549" v="22" actId="478"/>
          <ac:spMkLst>
            <pc:docMk/>
            <pc:sldMk cId="0" sldId="256"/>
            <ac:spMk id="5" creationId="{00000000-0000-0000-0000-000000000000}"/>
          </ac:spMkLst>
        </pc:spChg>
        <pc:spChg chg="del">
          <ac:chgData name="Anna Constance" userId="a62edcb4-8ef7-40c8-8a8b-95a0062cc72d" providerId="ADAL" clId="{F19E2140-10E0-43AE-96A0-BBCB5342FD84}" dt="2025-08-13T12:46:54.577" v="18" actId="478"/>
          <ac:spMkLst>
            <pc:docMk/>
            <pc:sldMk cId="0" sldId="256"/>
            <ac:spMk id="6" creationId="{00000000-0000-0000-0000-000000000000}"/>
          </ac:spMkLst>
        </pc:spChg>
        <pc:spChg chg="del">
          <ac:chgData name="Anna Constance" userId="a62edcb4-8ef7-40c8-8a8b-95a0062cc72d" providerId="ADAL" clId="{F19E2140-10E0-43AE-96A0-BBCB5342FD84}" dt="2025-08-13T12:50:50.874" v="21" actId="478"/>
          <ac:spMkLst>
            <pc:docMk/>
            <pc:sldMk cId="0" sldId="256"/>
            <ac:spMk id="7" creationId="{00000000-0000-0000-0000-000000000000}"/>
          </ac:spMkLst>
        </pc:spChg>
        <pc:spChg chg="add mod">
          <ac:chgData name="Anna Constance" userId="a62edcb4-8ef7-40c8-8a8b-95a0062cc72d" providerId="ADAL" clId="{F19E2140-10E0-43AE-96A0-BBCB5342FD84}" dt="2025-08-13T12:51:03.164" v="25" actId="1076"/>
          <ac:spMkLst>
            <pc:docMk/>
            <pc:sldMk cId="0" sldId="256"/>
            <ac:spMk id="8" creationId="{30C10DA9-3ECA-3D72-5904-C47D25FE7B17}"/>
          </ac:spMkLst>
        </pc:spChg>
        <pc:spChg chg="add mod">
          <ac:chgData name="Anna Constance" userId="a62edcb4-8ef7-40c8-8a8b-95a0062cc72d" providerId="ADAL" clId="{F19E2140-10E0-43AE-96A0-BBCB5342FD84}" dt="2025-08-13T12:51:10.484" v="28" actId="1076"/>
          <ac:spMkLst>
            <pc:docMk/>
            <pc:sldMk cId="0" sldId="256"/>
            <ac:spMk id="11" creationId="{3E5071F7-E94B-3D38-9CC1-690057E09685}"/>
          </ac:spMkLst>
        </pc:spChg>
      </pc:sldChg>
      <pc:sldChg chg="delSp mod">
        <pc:chgData name="Anna Constance" userId="a62edcb4-8ef7-40c8-8a8b-95a0062cc72d" providerId="ADAL" clId="{F19E2140-10E0-43AE-96A0-BBCB5342FD84}" dt="2025-08-13T12:45:31.850" v="16" actId="478"/>
        <pc:sldMkLst>
          <pc:docMk/>
          <pc:sldMk cId="0" sldId="257"/>
        </pc:sldMkLst>
        <pc:spChg chg="del">
          <ac:chgData name="Anna Constance" userId="a62edcb4-8ef7-40c8-8a8b-95a0062cc72d" providerId="ADAL" clId="{F19E2140-10E0-43AE-96A0-BBCB5342FD84}" dt="2025-08-13T12:45:31.850" v="16" actId="478"/>
          <ac:spMkLst>
            <pc:docMk/>
            <pc:sldMk cId="0" sldId="257"/>
            <ac:spMk id="6" creationId="{00000000-0000-0000-0000-000000000000}"/>
          </ac:spMkLst>
        </pc:spChg>
        <pc:spChg chg="del">
          <ac:chgData name="Anna Constance" userId="a62edcb4-8ef7-40c8-8a8b-95a0062cc72d" providerId="ADAL" clId="{F19E2140-10E0-43AE-96A0-BBCB5342FD84}" dt="2025-08-13T12:45:30.590" v="14" actId="478"/>
          <ac:spMkLst>
            <pc:docMk/>
            <pc:sldMk cId="0" sldId="257"/>
            <ac:spMk id="7" creationId="{00000000-0000-0000-0000-000000000000}"/>
          </ac:spMkLst>
        </pc:spChg>
        <pc:spChg chg="del">
          <ac:chgData name="Anna Constance" userId="a62edcb4-8ef7-40c8-8a8b-95a0062cc72d" providerId="ADAL" clId="{F19E2140-10E0-43AE-96A0-BBCB5342FD84}" dt="2025-08-13T12:45:31.238" v="15" actId="478"/>
          <ac:spMkLst>
            <pc:docMk/>
            <pc:sldMk cId="0" sldId="257"/>
            <ac:spMk id="8" creationId="{00000000-0000-0000-0000-000000000000}"/>
          </ac:spMkLst>
        </pc:spChg>
        <pc:grpChg chg="del">
          <ac:chgData name="Anna Constance" userId="a62edcb4-8ef7-40c8-8a8b-95a0062cc72d" providerId="ADAL" clId="{F19E2140-10E0-43AE-96A0-BBCB5342FD84}" dt="2025-08-13T12:45:29.863" v="13" actId="478"/>
          <ac:grpSpMkLst>
            <pc:docMk/>
            <pc:sldMk cId="0" sldId="257"/>
            <ac:grpSpMk id="9" creationId="{00000000-0000-0000-0000-000000000000}"/>
          </ac:grpSpMkLst>
        </pc:grpChg>
      </pc:sldChg>
      <pc:sldChg chg="del">
        <pc:chgData name="Anna Constance" userId="a62edcb4-8ef7-40c8-8a8b-95a0062cc72d" providerId="ADAL" clId="{F19E2140-10E0-43AE-96A0-BBCB5342FD84}" dt="2025-08-13T12:44:47.950" v="0" actId="47"/>
        <pc:sldMkLst>
          <pc:docMk/>
          <pc:sldMk cId="0" sldId="258"/>
        </pc:sldMkLst>
      </pc:sldChg>
      <pc:sldChg chg="del">
        <pc:chgData name="Anna Constance" userId="a62edcb4-8ef7-40c8-8a8b-95a0062cc72d" providerId="ADAL" clId="{F19E2140-10E0-43AE-96A0-BBCB5342FD84}" dt="2025-08-13T12:44:47.950" v="0" actId="47"/>
        <pc:sldMkLst>
          <pc:docMk/>
          <pc:sldMk cId="0" sldId="259"/>
        </pc:sldMkLst>
      </pc:sldChg>
      <pc:sldChg chg="del">
        <pc:chgData name="Anna Constance" userId="a62edcb4-8ef7-40c8-8a8b-95a0062cc72d" providerId="ADAL" clId="{F19E2140-10E0-43AE-96A0-BBCB5342FD84}" dt="2025-08-13T12:44:47.950" v="0" actId="47"/>
        <pc:sldMkLst>
          <pc:docMk/>
          <pc:sldMk cId="0" sldId="260"/>
        </pc:sldMkLst>
      </pc:sldChg>
      <pc:sldChg chg="del">
        <pc:chgData name="Anna Constance" userId="a62edcb4-8ef7-40c8-8a8b-95a0062cc72d" providerId="ADAL" clId="{F19E2140-10E0-43AE-96A0-BBCB5342FD84}" dt="2025-08-13T12:44:47.950" v="0" actId="47"/>
        <pc:sldMkLst>
          <pc:docMk/>
          <pc:sldMk cId="0" sldId="261"/>
        </pc:sldMkLst>
      </pc:sldChg>
      <pc:sldChg chg="del">
        <pc:chgData name="Anna Constance" userId="a62edcb4-8ef7-40c8-8a8b-95a0062cc72d" providerId="ADAL" clId="{F19E2140-10E0-43AE-96A0-BBCB5342FD84}" dt="2025-08-13T12:44:47.950" v="0" actId="47"/>
        <pc:sldMkLst>
          <pc:docMk/>
          <pc:sldMk cId="0" sldId="262"/>
        </pc:sldMkLst>
      </pc:sldChg>
      <pc:sldChg chg="del">
        <pc:chgData name="Anna Constance" userId="a62edcb4-8ef7-40c8-8a8b-95a0062cc72d" providerId="ADAL" clId="{F19E2140-10E0-43AE-96A0-BBCB5342FD84}" dt="2025-08-13T12:44:47.950" v="0" actId="47"/>
        <pc:sldMkLst>
          <pc:docMk/>
          <pc:sldMk cId="0" sldId="263"/>
        </pc:sldMkLst>
      </pc:sldChg>
      <pc:sldChg chg="del">
        <pc:chgData name="Anna Constance" userId="a62edcb4-8ef7-40c8-8a8b-95a0062cc72d" providerId="ADAL" clId="{F19E2140-10E0-43AE-96A0-BBCB5342FD84}" dt="2025-08-13T12:44:47.950" v="0" actId="47"/>
        <pc:sldMkLst>
          <pc:docMk/>
          <pc:sldMk cId="0" sldId="264"/>
        </pc:sldMkLst>
      </pc:sldChg>
      <pc:sldChg chg="del">
        <pc:chgData name="Anna Constance" userId="a62edcb4-8ef7-40c8-8a8b-95a0062cc72d" providerId="ADAL" clId="{F19E2140-10E0-43AE-96A0-BBCB5342FD84}" dt="2025-08-13T12:45:26.460" v="12" actId="47"/>
        <pc:sldMkLst>
          <pc:docMk/>
          <pc:sldMk cId="0" sldId="265"/>
        </pc:sldMkLst>
      </pc:sldChg>
      <pc:sldChg chg="delSp modSp mod">
        <pc:chgData name="Anna Constance" userId="a62edcb4-8ef7-40c8-8a8b-95a0062cc72d" providerId="ADAL" clId="{F19E2140-10E0-43AE-96A0-BBCB5342FD84}" dt="2025-08-13T12:51:25.085" v="35" actId="478"/>
        <pc:sldMkLst>
          <pc:docMk/>
          <pc:sldMk cId="0" sldId="268"/>
        </pc:sldMkLst>
        <pc:spChg chg="del">
          <ac:chgData name="Anna Constance" userId="a62edcb4-8ef7-40c8-8a8b-95a0062cc72d" providerId="ADAL" clId="{F19E2140-10E0-43AE-96A0-BBCB5342FD84}" dt="2025-08-13T12:51:22.846" v="34" actId="478"/>
          <ac:spMkLst>
            <pc:docMk/>
            <pc:sldMk cId="0" sldId="268"/>
            <ac:spMk id="19" creationId="{45C0F7FF-6389-E206-519B-65A20CCC47D9}"/>
          </ac:spMkLst>
        </pc:spChg>
        <pc:spChg chg="del mod">
          <ac:chgData name="Anna Constance" userId="a62edcb4-8ef7-40c8-8a8b-95a0062cc72d" providerId="ADAL" clId="{F19E2140-10E0-43AE-96A0-BBCB5342FD84}" dt="2025-08-13T12:51:25.085" v="35" actId="478"/>
          <ac:spMkLst>
            <pc:docMk/>
            <pc:sldMk cId="0" sldId="268"/>
            <ac:spMk id="20" creationId="{91F1050F-EC31-9E84-E2AB-196FD56979F3}"/>
          </ac:spMkLst>
        </pc:spChg>
      </pc:sldChg>
      <pc:sldChg chg="delSp mod">
        <pc:chgData name="Anna Constance" userId="a62edcb4-8ef7-40c8-8a8b-95a0062cc72d" providerId="ADAL" clId="{F19E2140-10E0-43AE-96A0-BBCB5342FD84}" dt="2025-08-13T12:51:31.944" v="37" actId="478"/>
        <pc:sldMkLst>
          <pc:docMk/>
          <pc:sldMk cId="0" sldId="269"/>
        </pc:sldMkLst>
        <pc:spChg chg="del">
          <ac:chgData name="Anna Constance" userId="a62edcb4-8ef7-40c8-8a8b-95a0062cc72d" providerId="ADAL" clId="{F19E2140-10E0-43AE-96A0-BBCB5342FD84}" dt="2025-08-13T12:51:31.944" v="37" actId="478"/>
          <ac:spMkLst>
            <pc:docMk/>
            <pc:sldMk cId="0" sldId="269"/>
            <ac:spMk id="16" creationId="{15CDA455-7875-1BED-8DE9-D1FA940A18F9}"/>
          </ac:spMkLst>
        </pc:spChg>
        <pc:spChg chg="del">
          <ac:chgData name="Anna Constance" userId="a62edcb4-8ef7-40c8-8a8b-95a0062cc72d" providerId="ADAL" clId="{F19E2140-10E0-43AE-96A0-BBCB5342FD84}" dt="2025-08-13T12:51:29.959" v="36" actId="478"/>
          <ac:spMkLst>
            <pc:docMk/>
            <pc:sldMk cId="0" sldId="269"/>
            <ac:spMk id="17" creationId="{58EA2097-2A49-C7BB-38CE-E65931CB39C6}"/>
          </ac:spMkLst>
        </pc:spChg>
      </pc:sldChg>
      <pc:sldChg chg="delSp mod">
        <pc:chgData name="Anna Constance" userId="a62edcb4-8ef7-40c8-8a8b-95a0062cc72d" providerId="ADAL" clId="{F19E2140-10E0-43AE-96A0-BBCB5342FD84}" dt="2025-08-13T12:51:35.726" v="39" actId="478"/>
        <pc:sldMkLst>
          <pc:docMk/>
          <pc:sldMk cId="0" sldId="270"/>
        </pc:sldMkLst>
        <pc:spChg chg="del">
          <ac:chgData name="Anna Constance" userId="a62edcb4-8ef7-40c8-8a8b-95a0062cc72d" providerId="ADAL" clId="{F19E2140-10E0-43AE-96A0-BBCB5342FD84}" dt="2025-08-13T12:51:33.910" v="38" actId="478"/>
          <ac:spMkLst>
            <pc:docMk/>
            <pc:sldMk cId="0" sldId="270"/>
            <ac:spMk id="17" creationId="{F3DDED8E-3E93-50BB-C902-436E00B6A299}"/>
          </ac:spMkLst>
        </pc:spChg>
        <pc:spChg chg="del">
          <ac:chgData name="Anna Constance" userId="a62edcb4-8ef7-40c8-8a8b-95a0062cc72d" providerId="ADAL" clId="{F19E2140-10E0-43AE-96A0-BBCB5342FD84}" dt="2025-08-13T12:51:35.726" v="39" actId="478"/>
          <ac:spMkLst>
            <pc:docMk/>
            <pc:sldMk cId="0" sldId="270"/>
            <ac:spMk id="18" creationId="{BBB14B04-9899-AD7F-87C0-862DED6DB17C}"/>
          </ac:spMkLst>
        </pc:spChg>
      </pc:sldChg>
      <pc:sldChg chg="delSp modSp mod">
        <pc:chgData name="Anna Constance" userId="a62edcb4-8ef7-40c8-8a8b-95a0062cc72d" providerId="ADAL" clId="{F19E2140-10E0-43AE-96A0-BBCB5342FD84}" dt="2025-08-13T12:51:46.171" v="43" actId="1076"/>
        <pc:sldMkLst>
          <pc:docMk/>
          <pc:sldMk cId="0" sldId="271"/>
        </pc:sldMkLst>
        <pc:spChg chg="mod">
          <ac:chgData name="Anna Constance" userId="a62edcb4-8ef7-40c8-8a8b-95a0062cc72d" providerId="ADAL" clId="{F19E2140-10E0-43AE-96A0-BBCB5342FD84}" dt="2025-08-13T12:51:46.171" v="43" actId="1076"/>
          <ac:spMkLst>
            <pc:docMk/>
            <pc:sldMk cId="0" sldId="271"/>
            <ac:spMk id="5" creationId="{00000000-0000-0000-0000-000000000000}"/>
          </ac:spMkLst>
        </pc:spChg>
        <pc:spChg chg="del">
          <ac:chgData name="Anna Constance" userId="a62edcb4-8ef7-40c8-8a8b-95a0062cc72d" providerId="ADAL" clId="{F19E2140-10E0-43AE-96A0-BBCB5342FD84}" dt="2025-08-13T12:51:38.236" v="40" actId="478"/>
          <ac:spMkLst>
            <pc:docMk/>
            <pc:sldMk cId="0" sldId="271"/>
            <ac:spMk id="17" creationId="{0414E813-4C11-5B28-A731-92C419295087}"/>
          </ac:spMkLst>
        </pc:spChg>
        <pc:spChg chg="del">
          <ac:chgData name="Anna Constance" userId="a62edcb4-8ef7-40c8-8a8b-95a0062cc72d" providerId="ADAL" clId="{F19E2140-10E0-43AE-96A0-BBCB5342FD84}" dt="2025-08-13T12:51:39.319" v="41" actId="478"/>
          <ac:spMkLst>
            <pc:docMk/>
            <pc:sldMk cId="0" sldId="271"/>
            <ac:spMk id="18" creationId="{2CBBF70F-AB79-03B2-99A8-22D98AF89DDC}"/>
          </ac:spMkLst>
        </pc:spChg>
      </pc:sldChg>
      <pc:sldChg chg="del">
        <pc:chgData name="Anna Constance" userId="a62edcb4-8ef7-40c8-8a8b-95a0062cc72d" providerId="ADAL" clId="{F19E2140-10E0-43AE-96A0-BBCB5342FD84}" dt="2025-08-13T12:45:37.870" v="17" actId="47"/>
        <pc:sldMkLst>
          <pc:docMk/>
          <pc:sldMk cId="0" sldId="272"/>
        </pc:sldMkLst>
      </pc:sldChg>
      <pc:sldChg chg="del">
        <pc:chgData name="Anna Constance" userId="a62edcb4-8ef7-40c8-8a8b-95a0062cc72d" providerId="ADAL" clId="{F19E2140-10E0-43AE-96A0-BBCB5342FD84}" dt="2025-08-13T12:45:37.870" v="17" actId="47"/>
        <pc:sldMkLst>
          <pc:docMk/>
          <pc:sldMk cId="0" sldId="273"/>
        </pc:sldMkLst>
      </pc:sldChg>
      <pc:sldChg chg="del">
        <pc:chgData name="Anna Constance" userId="a62edcb4-8ef7-40c8-8a8b-95a0062cc72d" providerId="ADAL" clId="{F19E2140-10E0-43AE-96A0-BBCB5342FD84}" dt="2025-08-13T12:45:37.870" v="17" actId="47"/>
        <pc:sldMkLst>
          <pc:docMk/>
          <pc:sldMk cId="0" sldId="274"/>
        </pc:sldMkLst>
      </pc:sldChg>
      <pc:sldChg chg="del">
        <pc:chgData name="Anna Constance" userId="a62edcb4-8ef7-40c8-8a8b-95a0062cc72d" providerId="ADAL" clId="{F19E2140-10E0-43AE-96A0-BBCB5342FD84}" dt="2025-08-13T12:45:37.870" v="17" actId="47"/>
        <pc:sldMkLst>
          <pc:docMk/>
          <pc:sldMk cId="0" sldId="275"/>
        </pc:sldMkLst>
      </pc:sldChg>
      <pc:sldChg chg="del">
        <pc:chgData name="Anna Constance" userId="a62edcb4-8ef7-40c8-8a8b-95a0062cc72d" providerId="ADAL" clId="{F19E2140-10E0-43AE-96A0-BBCB5342FD84}" dt="2025-08-13T12:45:37.870" v="17" actId="47"/>
        <pc:sldMkLst>
          <pc:docMk/>
          <pc:sldMk cId="0" sldId="276"/>
        </pc:sldMkLst>
      </pc:sldChg>
      <pc:sldChg chg="del">
        <pc:chgData name="Anna Constance" userId="a62edcb4-8ef7-40c8-8a8b-95a0062cc72d" providerId="ADAL" clId="{F19E2140-10E0-43AE-96A0-BBCB5342FD84}" dt="2025-08-13T12:45:37.870" v="17" actId="47"/>
        <pc:sldMkLst>
          <pc:docMk/>
          <pc:sldMk cId="0" sldId="277"/>
        </pc:sldMkLst>
      </pc:sldChg>
      <pc:sldChg chg="del">
        <pc:chgData name="Anna Constance" userId="a62edcb4-8ef7-40c8-8a8b-95a0062cc72d" providerId="ADAL" clId="{F19E2140-10E0-43AE-96A0-BBCB5342FD84}" dt="2025-08-13T12:45:37.870" v="17" actId="47"/>
        <pc:sldMkLst>
          <pc:docMk/>
          <pc:sldMk cId="0" sldId="278"/>
        </pc:sldMkLst>
      </pc:sldChg>
      <pc:sldChg chg="delSp mod">
        <pc:chgData name="Anna Constance" userId="a62edcb4-8ef7-40c8-8a8b-95a0062cc72d" providerId="ADAL" clId="{F19E2140-10E0-43AE-96A0-BBCB5342FD84}" dt="2025-08-13T12:51:16.699" v="30" actId="478"/>
        <pc:sldMkLst>
          <pc:docMk/>
          <pc:sldMk cId="1016658754" sldId="279"/>
        </pc:sldMkLst>
        <pc:spChg chg="del">
          <ac:chgData name="Anna Constance" userId="a62edcb4-8ef7-40c8-8a8b-95a0062cc72d" providerId="ADAL" clId="{F19E2140-10E0-43AE-96A0-BBCB5342FD84}" dt="2025-08-13T12:51:15.664" v="29" actId="478"/>
          <ac:spMkLst>
            <pc:docMk/>
            <pc:sldMk cId="1016658754" sldId="279"/>
            <ac:spMk id="3" creationId="{BF41D96B-EE9E-C563-946A-D7A245D7C6B0}"/>
          </ac:spMkLst>
        </pc:spChg>
        <pc:spChg chg="del">
          <ac:chgData name="Anna Constance" userId="a62edcb4-8ef7-40c8-8a8b-95a0062cc72d" providerId="ADAL" clId="{F19E2140-10E0-43AE-96A0-BBCB5342FD84}" dt="2025-08-13T12:51:16.699" v="30" actId="478"/>
          <ac:spMkLst>
            <pc:docMk/>
            <pc:sldMk cId="1016658754" sldId="279"/>
            <ac:spMk id="4" creationId="{5208D62D-220B-F637-9FFC-CFE3E8A79A21}"/>
          </ac:spMkLst>
        </pc:spChg>
      </pc:sldChg>
      <pc:sldChg chg="delSp mod">
        <pc:chgData name="Anna Constance" userId="a62edcb4-8ef7-40c8-8a8b-95a0062cc72d" providerId="ADAL" clId="{F19E2140-10E0-43AE-96A0-BBCB5342FD84}" dt="2025-08-13T12:51:19.614" v="32" actId="478"/>
        <pc:sldMkLst>
          <pc:docMk/>
          <pc:sldMk cId="1715520929" sldId="280"/>
        </pc:sldMkLst>
        <pc:spChg chg="del">
          <ac:chgData name="Anna Constance" userId="a62edcb4-8ef7-40c8-8a8b-95a0062cc72d" providerId="ADAL" clId="{F19E2140-10E0-43AE-96A0-BBCB5342FD84}" dt="2025-08-13T12:51:18.638" v="31" actId="478"/>
          <ac:spMkLst>
            <pc:docMk/>
            <pc:sldMk cId="1715520929" sldId="280"/>
            <ac:spMk id="7" creationId="{286436E5-A2A8-6CF8-9D01-240BA96B24F6}"/>
          </ac:spMkLst>
        </pc:spChg>
        <pc:spChg chg="del">
          <ac:chgData name="Anna Constance" userId="a62edcb4-8ef7-40c8-8a8b-95a0062cc72d" providerId="ADAL" clId="{F19E2140-10E0-43AE-96A0-BBCB5342FD84}" dt="2025-08-13T12:51:19.614" v="32" actId="478"/>
          <ac:spMkLst>
            <pc:docMk/>
            <pc:sldMk cId="1715520929" sldId="280"/>
            <ac:spMk id="8" creationId="{9DAA4424-3DA6-460F-64B3-A91FFBC442A1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1F668D-9757-6241-B321-56471081DC4A}" type="datetimeFigureOut">
              <a:rPr lang="da-DK" smtClean="0"/>
              <a:t>20.08.2025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187326-365A-D442-B8D5-E666C22159F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483615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616F5A-87AA-2ACD-2D09-BDF3157689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C64AE7F9-7046-8EA5-7FB6-8EADFEEABA2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DC1AA035-3293-C982-3111-2292C9F5455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b="1" dirty="0"/>
              <a:t>Skolemad i Cambodia</a:t>
            </a:r>
          </a:p>
          <a:p>
            <a:endParaRPr lang="da-DK" dirty="0"/>
          </a:p>
          <a:p>
            <a:pPr algn="just">
              <a:lnSpc>
                <a:spcPts val="2688"/>
              </a:lnSpc>
            </a:pP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På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billedet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ses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Leach Panh,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som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har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lavet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mad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til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Bos Thom-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skolen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i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Cambodia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i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20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år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.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Sammen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med sin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datter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laver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hun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hver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dag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sund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og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nærende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mad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til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skolens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150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elever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.</a:t>
            </a:r>
          </a:p>
          <a:p>
            <a:pPr algn="just">
              <a:lnSpc>
                <a:spcPts val="2688"/>
              </a:lnSpc>
            </a:pPr>
            <a:endParaRPr lang="en-US" sz="1200" dirty="0">
              <a:solidFill>
                <a:srgbClr val="231E1A"/>
              </a:solidFill>
              <a:latin typeface="Coming Soon"/>
              <a:ea typeface="Coming Soon"/>
              <a:cs typeface="Coming Soon"/>
              <a:sym typeface="Coming Soon"/>
            </a:endParaRPr>
          </a:p>
          <a:p>
            <a:pPr algn="just">
              <a:lnSpc>
                <a:spcPts val="2688"/>
              </a:lnSpc>
            </a:pP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Siden 2003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har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skolen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været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med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i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skolemads-projektet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,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som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er et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samarbejde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mellem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FN-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organisationen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World Food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Programme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og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Cambodia. </a:t>
            </a:r>
          </a:p>
          <a:p>
            <a:pPr algn="just">
              <a:lnSpc>
                <a:spcPts val="2688"/>
              </a:lnSpc>
            </a:pPr>
            <a:endParaRPr lang="en-US" sz="1200" dirty="0">
              <a:solidFill>
                <a:srgbClr val="231E1A"/>
              </a:solidFill>
              <a:latin typeface="Coming Soon"/>
              <a:ea typeface="Coming Soon"/>
              <a:cs typeface="Coming Soon"/>
              <a:sym typeface="Coming Soon"/>
            </a:endParaRPr>
          </a:p>
          <a:p>
            <a:pPr algn="just">
              <a:lnSpc>
                <a:spcPts val="2688"/>
              </a:lnSpc>
            </a:pP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Skolelederen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, Van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Samun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,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kan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se, at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skolemaden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gør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en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forskel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for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eleverne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: Der er nu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flere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elever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, der starter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i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skole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,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færre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dropper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ud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og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flere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elever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fortsætter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på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længere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uddannelser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,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når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de er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færdige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på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skolen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.</a:t>
            </a:r>
          </a:p>
          <a:p>
            <a:pPr algn="just">
              <a:lnSpc>
                <a:spcPts val="2688"/>
              </a:lnSpc>
            </a:pPr>
            <a:endParaRPr lang="en-US" sz="1200" dirty="0">
              <a:solidFill>
                <a:srgbClr val="231E1A"/>
              </a:solidFill>
              <a:latin typeface="Coming Soon"/>
              <a:ea typeface="Coming Soon"/>
              <a:cs typeface="Coming Soon"/>
              <a:sym typeface="Coming Soon"/>
            </a:endParaRPr>
          </a:p>
          <a:p>
            <a:pPr algn="just">
              <a:lnSpc>
                <a:spcPts val="2688"/>
              </a:lnSpc>
            </a:pP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Leach Panh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har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i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sine 20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år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som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kok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også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bemærket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, at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eleverne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nu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bliver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højere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,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fordi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de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får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sund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mad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på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skolen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. I Cambodia er 1/3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af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alle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børn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under 5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år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for lave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i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forhold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til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deres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alder,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fordi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de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enten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ikke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får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nok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mad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eller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den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rigtige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mad.</a:t>
            </a:r>
          </a:p>
          <a:p>
            <a:pPr algn="just">
              <a:lnSpc>
                <a:spcPts val="2688"/>
              </a:lnSpc>
            </a:pPr>
            <a:endParaRPr lang="en-US" sz="1200" dirty="0">
              <a:solidFill>
                <a:srgbClr val="231E1A"/>
              </a:solidFill>
              <a:latin typeface="Coming Soon"/>
              <a:ea typeface="Coming Soon"/>
              <a:cs typeface="Coming Soon"/>
              <a:sym typeface="Coming Soon"/>
            </a:endParaRPr>
          </a:p>
          <a:p>
            <a:pPr algn="just">
              <a:lnSpc>
                <a:spcPts val="2688"/>
              </a:lnSpc>
            </a:pP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Men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skolemads-projektet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er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ikke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kun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godt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for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eleverne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. Det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styrker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også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lokale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forretninger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og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giver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flere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arbejdspladser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,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fordi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det er et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krav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, at de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fleste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af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ingredienserne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skal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være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lokale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. </a:t>
            </a:r>
          </a:p>
          <a:p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B5DD3463-BC61-5B90-2E3A-0BA935229A2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187326-365A-D442-B8D5-E666C22159FA}" type="slidenum">
              <a:rPr lang="da-DK" smtClean="0"/>
              <a:t>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330691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b="1" dirty="0"/>
              <a:t>Hjemmesyede bind i Senegal</a:t>
            </a:r>
          </a:p>
          <a:p>
            <a:endParaRPr lang="da-DK" dirty="0"/>
          </a:p>
          <a:p>
            <a:pPr algn="just">
              <a:lnSpc>
                <a:spcPts val="2688"/>
              </a:lnSpc>
            </a:pP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På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billedet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ses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Fatou Diop. Hun er 20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år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og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bor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i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Kaffrine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,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som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ligger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i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det centrale Senegal. Hun er med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i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et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projekt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som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hjælper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unge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piger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og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kvinder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med at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få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adgang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til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menstruations-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produkter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. Her er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hun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i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gang med at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sy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et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genanvendeligt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bind.</a:t>
            </a:r>
          </a:p>
          <a:p>
            <a:pPr algn="just">
              <a:lnSpc>
                <a:spcPts val="2688"/>
              </a:lnSpc>
            </a:pPr>
            <a:endParaRPr lang="en-US" sz="1200" dirty="0">
              <a:solidFill>
                <a:srgbClr val="231E1A"/>
              </a:solidFill>
              <a:latin typeface="Coming Soon"/>
              <a:ea typeface="Coming Soon"/>
              <a:cs typeface="Coming Soon"/>
              <a:sym typeface="Coming Soon"/>
            </a:endParaRPr>
          </a:p>
          <a:p>
            <a:pPr algn="just">
              <a:lnSpc>
                <a:spcPts val="2688"/>
              </a:lnSpc>
            </a:pP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Mange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steder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i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verden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,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blandt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andet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i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Senegal,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har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unge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piger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og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kvinder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ikke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adgang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til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menstruations-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produkter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–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som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for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eksempel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bind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og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tamponer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. Der er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også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mange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steder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,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hvor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det er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stigmatiseret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at have menstruation,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og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derfor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er de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unge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piger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tit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flove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over at have menstruation. Det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betyder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, at mange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bliver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hjemme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fra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skole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,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når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de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har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menstruation – det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kan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være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helt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op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til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en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uge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om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måneden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, de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derfor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ikke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kommer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i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skole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.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Derfor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kommer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de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bagud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,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og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nogle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gange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bliver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de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endda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nødt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til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helt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at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droppe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ud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af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skolen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. </a:t>
            </a:r>
          </a:p>
          <a:p>
            <a:pPr algn="just">
              <a:lnSpc>
                <a:spcPts val="2688"/>
              </a:lnSpc>
            </a:pPr>
            <a:endParaRPr lang="en-US" sz="1200" dirty="0">
              <a:solidFill>
                <a:srgbClr val="231E1A"/>
              </a:solidFill>
              <a:latin typeface="Coming Soon"/>
              <a:ea typeface="Coming Soon"/>
              <a:cs typeface="Coming Soon"/>
              <a:sym typeface="Coming Soon"/>
            </a:endParaRPr>
          </a:p>
          <a:p>
            <a:pPr algn="just">
              <a:lnSpc>
                <a:spcPts val="2688"/>
              </a:lnSpc>
            </a:pP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UNICEF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har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sammen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med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en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organisation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i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Senegal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lavet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et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projekt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,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som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skal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sikre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bedre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vilkår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for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piger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og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kvinder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med menstruation.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Projektet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indebærer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for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eksempel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at 47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unge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kvinder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har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fået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undervisning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i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at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sy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genbrugelige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bind –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og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tilsammen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har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de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syet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20.900 bind,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som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de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kunne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sende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ud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til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skoler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i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hele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regionen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.</a:t>
            </a:r>
          </a:p>
          <a:p>
            <a:pPr algn="just">
              <a:lnSpc>
                <a:spcPts val="2688"/>
              </a:lnSpc>
            </a:pPr>
            <a:endParaRPr lang="en-US" sz="1200" dirty="0">
              <a:solidFill>
                <a:srgbClr val="231E1A"/>
              </a:solidFill>
              <a:latin typeface="Coming Soon"/>
              <a:ea typeface="Coming Soon"/>
              <a:cs typeface="Coming Soon"/>
              <a:sym typeface="Coming Soon"/>
            </a:endParaRPr>
          </a:p>
          <a:p>
            <a:pPr algn="just">
              <a:lnSpc>
                <a:spcPts val="2688"/>
              </a:lnSpc>
            </a:pP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Det er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også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vigtigt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, at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pigerne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har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adgang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til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rene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toiletter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,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hvor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man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kan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lukke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døren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,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mens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de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har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menstruation –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og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gerne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også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kønsopdelte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toiletter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,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så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de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kan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undgå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at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være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flove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. Det er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vigtigt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, at de er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afskærmede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,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så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pigerne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kan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skifte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deres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bind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i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fred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,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og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der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skal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være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rent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vand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,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så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de for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eksempel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kan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vaske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en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menstruationskop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eller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deres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bind,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hvis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det er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genanvendeligt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.</a:t>
            </a:r>
          </a:p>
          <a:p>
            <a:pPr algn="just">
              <a:lnSpc>
                <a:spcPts val="2688"/>
              </a:lnSpc>
            </a:pP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UNICEF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og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UNFPA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uddeler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også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dignity kits,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som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indeholder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bind,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tamponer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,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sæbe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,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undertøj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, deodorant,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tandbørste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,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tandpasta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og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andre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ting. I Senegal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har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UNICEF delt kits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ud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, der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opfylder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behovene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for 235.000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piger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i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skole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. </a:t>
            </a:r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187326-365A-D442-B8D5-E666C22159FA}" type="slidenum">
              <a:rPr lang="da-DK" smtClean="0"/>
              <a:t>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414166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187326-365A-D442-B8D5-E666C22159FA}" type="slidenum">
              <a:rPr lang="da-DK" smtClean="0"/>
              <a:t>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146625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b="1" dirty="0"/>
              <a:t>Koraller på havets bund</a:t>
            </a:r>
          </a:p>
          <a:p>
            <a:endParaRPr lang="da-DK" dirty="0"/>
          </a:p>
          <a:p>
            <a:pPr algn="just">
              <a:lnSpc>
                <a:spcPts val="2688"/>
              </a:lnSpc>
            </a:pP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Koraller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er er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små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dyr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, der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sidder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sammen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i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grupper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af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tusindvis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på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havets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bund – de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ligner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måske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planter, men de er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faktisk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dyr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. De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har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alle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mulige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flotte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farver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.</a:t>
            </a:r>
          </a:p>
          <a:p>
            <a:pPr algn="just">
              <a:lnSpc>
                <a:spcPts val="2688"/>
              </a:lnSpc>
            </a:pP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Korallerne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lever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ikke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så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mange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steder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, men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alligevel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er de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levested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for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rigtig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mange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dyr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i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havet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,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og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derfor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er de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meget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værdifulde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for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vores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verden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.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Udover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det er de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også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vigtige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,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fordi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de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beskytter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mennesker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, der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bor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tæt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på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kysterne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mod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blandt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andet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oversvømmelser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og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storme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.</a:t>
            </a:r>
          </a:p>
          <a:p>
            <a:pPr algn="just">
              <a:lnSpc>
                <a:spcPts val="2688"/>
              </a:lnSpc>
            </a:pPr>
            <a:endParaRPr lang="en-US" sz="1200" dirty="0">
              <a:solidFill>
                <a:srgbClr val="231E1A"/>
              </a:solidFill>
              <a:latin typeface="Coming Soon"/>
              <a:ea typeface="Coming Soon"/>
              <a:cs typeface="Coming Soon"/>
              <a:sym typeface="Coming Soon"/>
            </a:endParaRPr>
          </a:p>
          <a:p>
            <a:pPr algn="just">
              <a:lnSpc>
                <a:spcPts val="2688"/>
              </a:lnSpc>
            </a:pP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Men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korallerne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er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meget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sårbare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overfor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stigende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temperaturer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i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havene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.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Havforurening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og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overfiskeri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er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også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en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trussel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for dem.</a:t>
            </a:r>
          </a:p>
          <a:p>
            <a:pPr algn="just">
              <a:lnSpc>
                <a:spcPts val="2688"/>
              </a:lnSpc>
            </a:pP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Når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vandtemperaturen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stiger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udskiller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korallerne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deres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farverige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mikroalger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,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så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de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bliver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hvide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og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ligner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skeletter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. Det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betyder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, at de er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tæt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på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at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dø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.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Hvis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det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sker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for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ofte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eller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i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for lang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tid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ad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gangen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,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kan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de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dø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af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det. </a:t>
            </a:r>
          </a:p>
          <a:p>
            <a:pPr algn="just">
              <a:lnSpc>
                <a:spcPts val="2688"/>
              </a:lnSpc>
            </a:pPr>
            <a:endParaRPr lang="en-US" sz="1200" dirty="0">
              <a:solidFill>
                <a:srgbClr val="231E1A"/>
              </a:solidFill>
              <a:latin typeface="Coming Soon"/>
              <a:ea typeface="Coming Soon"/>
              <a:cs typeface="Coming Soon"/>
              <a:sym typeface="Coming Soon"/>
            </a:endParaRPr>
          </a:p>
          <a:p>
            <a:pPr algn="just">
              <a:lnSpc>
                <a:spcPts val="2688"/>
              </a:lnSpc>
            </a:pP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Men man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kan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faktisk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gøre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noget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for at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stoppe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den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udvikling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!</a:t>
            </a:r>
          </a:p>
          <a:p>
            <a:pPr algn="just">
              <a:lnSpc>
                <a:spcPts val="2688"/>
              </a:lnSpc>
            </a:pP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Det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kunne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man se,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efter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1998,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hvor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rigtig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mange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koraller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blev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bleget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.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Omkring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10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år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senere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var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korallerne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tilbage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,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til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hvordan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de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så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ud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før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1998.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Derfor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er det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vigtigt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, at vi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arbejder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 </a:t>
            </a:r>
            <a:r>
              <a:rPr lang="en-US" sz="1200" dirty="0" err="1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sammen</a:t>
            </a:r>
            <a:r>
              <a:rPr lang="en-US" sz="1200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!</a:t>
            </a:r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187326-365A-D442-B8D5-E666C22159FA}" type="slidenum">
              <a:rPr lang="da-DK" smtClean="0"/>
              <a:t>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974547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8/20/25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8/20/25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8/20/25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8/20/25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8/20/25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8/20/25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2.png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.jpe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10.svg"/><Relationship Id="rId5" Type="http://schemas.openxmlformats.org/officeDocument/2006/relationships/image" Target="../media/image16.png"/><Relationship Id="rId10" Type="http://schemas.openxmlformats.org/officeDocument/2006/relationships/image" Target="../media/image9.png"/><Relationship Id="rId4" Type="http://schemas.openxmlformats.org/officeDocument/2006/relationships/image" Target="../media/image15.png"/><Relationship Id="rId9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.jpe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.png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a-DK"/>
          </a:p>
        </p:txBody>
      </p:sp>
      <p:sp>
        <p:nvSpPr>
          <p:cNvPr id="3" name="TextBox 3"/>
          <p:cNvSpPr txBox="1"/>
          <p:nvPr/>
        </p:nvSpPr>
        <p:spPr>
          <a:xfrm>
            <a:off x="1893451" y="3762428"/>
            <a:ext cx="14501099" cy="1718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368"/>
              </a:lnSpc>
            </a:pPr>
            <a:r>
              <a:rPr lang="en-US" sz="11726" spc="-1125">
                <a:solidFill>
                  <a:srgbClr val="231E1A"/>
                </a:solidFill>
                <a:latin typeface="Cup Cakes"/>
                <a:ea typeface="Cup Cakes"/>
                <a:cs typeface="Cup Cakes"/>
                <a:sym typeface="Cup Cakes"/>
              </a:rPr>
              <a:t>SAMTALEBILLEDER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942483" y="5887515"/>
            <a:ext cx="4403034" cy="727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 b="1">
                <a:solidFill>
                  <a:srgbClr val="231E1A"/>
                </a:solidFill>
                <a:latin typeface="Now Bold"/>
                <a:ea typeface="Now Bold"/>
                <a:cs typeface="Now Bold"/>
                <a:sym typeface="Now Bold"/>
              </a:rPr>
              <a:t>EKSEMPLER PÅ FN’S ARBEJDE RUNDT OMKRING I VERDEN</a:t>
            </a:r>
          </a:p>
        </p:txBody>
      </p:sp>
      <p:sp>
        <p:nvSpPr>
          <p:cNvPr id="10" name="Freeform 10"/>
          <p:cNvSpPr/>
          <p:nvPr/>
        </p:nvSpPr>
        <p:spPr>
          <a:xfrm>
            <a:off x="8187060" y="9258300"/>
            <a:ext cx="1913880" cy="660289"/>
          </a:xfrm>
          <a:custGeom>
            <a:avLst/>
            <a:gdLst/>
            <a:ahLst/>
            <a:cxnLst/>
            <a:rect l="l" t="t" r="r" b="b"/>
            <a:pathLst>
              <a:path w="1913880" h="660289">
                <a:moveTo>
                  <a:pt x="0" y="0"/>
                </a:moveTo>
                <a:lnTo>
                  <a:pt x="1913880" y="0"/>
                </a:lnTo>
                <a:lnTo>
                  <a:pt x="1913880" y="660289"/>
                </a:lnTo>
                <a:lnTo>
                  <a:pt x="0" y="66028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da-DK"/>
          </a:p>
        </p:txBody>
      </p:sp>
      <p:sp>
        <p:nvSpPr>
          <p:cNvPr id="8" name="Freeform 3">
            <a:extLst>
              <a:ext uri="{FF2B5EF4-FFF2-40B4-BE49-F238E27FC236}">
                <a16:creationId xmlns:a16="http://schemas.microsoft.com/office/drawing/2014/main" id="{30C10DA9-3ECA-3D72-5904-C47D25FE7B17}"/>
              </a:ext>
            </a:extLst>
          </p:cNvPr>
          <p:cNvSpPr/>
          <p:nvPr/>
        </p:nvSpPr>
        <p:spPr>
          <a:xfrm>
            <a:off x="14097000" y="-100970"/>
            <a:ext cx="4440390" cy="4322039"/>
          </a:xfrm>
          <a:custGeom>
            <a:avLst/>
            <a:gdLst/>
            <a:ahLst/>
            <a:cxnLst/>
            <a:rect l="l" t="t" r="r" b="b"/>
            <a:pathLst>
              <a:path w="6592359" h="6435790">
                <a:moveTo>
                  <a:pt x="0" y="0"/>
                </a:moveTo>
                <a:lnTo>
                  <a:pt x="6592359" y="0"/>
                </a:lnTo>
                <a:lnTo>
                  <a:pt x="6592359" y="6435790"/>
                </a:lnTo>
                <a:lnTo>
                  <a:pt x="0" y="643579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da-DK"/>
          </a:p>
        </p:txBody>
      </p:sp>
      <p:sp>
        <p:nvSpPr>
          <p:cNvPr id="11" name="TextBox 4">
            <a:extLst>
              <a:ext uri="{FF2B5EF4-FFF2-40B4-BE49-F238E27FC236}">
                <a16:creationId xmlns:a16="http://schemas.microsoft.com/office/drawing/2014/main" id="{3E5071F7-E94B-3D38-9CC1-690057E09685}"/>
              </a:ext>
            </a:extLst>
          </p:cNvPr>
          <p:cNvSpPr txBox="1"/>
          <p:nvPr/>
        </p:nvSpPr>
        <p:spPr>
          <a:xfrm rot="585516">
            <a:off x="12207593" y="960499"/>
            <a:ext cx="7840208" cy="17524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669"/>
              </a:lnSpc>
            </a:pPr>
            <a:r>
              <a:rPr lang="en-US" sz="7200" spc="-1235" dirty="0">
                <a:solidFill>
                  <a:srgbClr val="231E1A"/>
                </a:solidFill>
                <a:latin typeface="Cup Cakes"/>
                <a:ea typeface="Cup Cakes"/>
                <a:cs typeface="Cup Cakes"/>
                <a:sym typeface="Cup Cakes"/>
              </a:rPr>
              <a:t>MELLEMTRIN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a-DK"/>
          </a:p>
        </p:txBody>
      </p:sp>
      <p:grpSp>
        <p:nvGrpSpPr>
          <p:cNvPr id="3" name="Group 3"/>
          <p:cNvGrpSpPr/>
          <p:nvPr/>
        </p:nvGrpSpPr>
        <p:grpSpPr>
          <a:xfrm>
            <a:off x="2742499" y="2520203"/>
            <a:ext cx="12803002" cy="5459502"/>
            <a:chOff x="0" y="0"/>
            <a:chExt cx="3371984" cy="143789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371984" cy="1437894"/>
            </a:xfrm>
            <a:custGeom>
              <a:avLst/>
              <a:gdLst/>
              <a:ahLst/>
              <a:cxnLst/>
              <a:rect l="l" t="t" r="r" b="b"/>
              <a:pathLst>
                <a:path w="3371984" h="1437894">
                  <a:moveTo>
                    <a:pt x="33258" y="0"/>
                  </a:moveTo>
                  <a:lnTo>
                    <a:pt x="3338726" y="0"/>
                  </a:lnTo>
                  <a:cubicBezTo>
                    <a:pt x="3357094" y="0"/>
                    <a:pt x="3371984" y="14890"/>
                    <a:pt x="3371984" y="33258"/>
                  </a:cubicBezTo>
                  <a:lnTo>
                    <a:pt x="3371984" y="1404635"/>
                  </a:lnTo>
                  <a:cubicBezTo>
                    <a:pt x="3371984" y="1423003"/>
                    <a:pt x="3357094" y="1437894"/>
                    <a:pt x="3338726" y="1437894"/>
                  </a:cubicBezTo>
                  <a:lnTo>
                    <a:pt x="33258" y="1437894"/>
                  </a:lnTo>
                  <a:cubicBezTo>
                    <a:pt x="14890" y="1437894"/>
                    <a:pt x="0" y="1423003"/>
                    <a:pt x="0" y="1404635"/>
                  </a:cubicBezTo>
                  <a:lnTo>
                    <a:pt x="0" y="33258"/>
                  </a:lnTo>
                  <a:cubicBezTo>
                    <a:pt x="0" y="14890"/>
                    <a:pt x="14890" y="0"/>
                    <a:pt x="33258" y="0"/>
                  </a:cubicBezTo>
                  <a:close/>
                </a:path>
              </a:pathLst>
            </a:custGeom>
            <a:solidFill>
              <a:srgbClr val="E3E3DC"/>
            </a:solidFill>
            <a:ln w="19050" cap="rnd">
              <a:solidFill>
                <a:srgbClr val="231E1A"/>
              </a:solidFill>
              <a:prstDash val="solid"/>
              <a:rou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371984" cy="14759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80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2959301" y="2962670"/>
            <a:ext cx="12369397" cy="45885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024"/>
              </a:lnSpc>
            </a:pPr>
            <a:r>
              <a:rPr lang="en-US" sz="1800" dirty="0">
                <a:solidFill>
                  <a:srgbClr val="231E1A"/>
                </a:solidFill>
                <a:latin typeface="Now"/>
                <a:ea typeface="Now"/>
                <a:cs typeface="Now"/>
                <a:sym typeface="Now"/>
              </a:rPr>
              <a:t>Denne </a:t>
            </a:r>
            <a:r>
              <a:rPr lang="en-US" sz="1800" dirty="0" err="1">
                <a:solidFill>
                  <a:srgbClr val="231E1A"/>
                </a:solidFill>
                <a:latin typeface="Now"/>
                <a:ea typeface="Now"/>
                <a:cs typeface="Now"/>
                <a:sym typeface="Now"/>
              </a:rPr>
              <a:t>præsentation</a:t>
            </a:r>
            <a:r>
              <a:rPr lang="en-US" sz="1800" dirty="0">
                <a:solidFill>
                  <a:srgbClr val="231E1A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1800" dirty="0" err="1">
                <a:solidFill>
                  <a:srgbClr val="231E1A"/>
                </a:solidFill>
                <a:latin typeface="Now"/>
                <a:ea typeface="Now"/>
                <a:cs typeface="Now"/>
                <a:sym typeface="Now"/>
              </a:rPr>
              <a:t>består</a:t>
            </a:r>
            <a:r>
              <a:rPr lang="en-US" sz="1800" dirty="0">
                <a:solidFill>
                  <a:srgbClr val="231E1A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1800" dirty="0" err="1">
                <a:solidFill>
                  <a:srgbClr val="231E1A"/>
                </a:solidFill>
                <a:latin typeface="Now"/>
                <a:ea typeface="Now"/>
                <a:cs typeface="Now"/>
                <a:sym typeface="Now"/>
              </a:rPr>
              <a:t>af</a:t>
            </a:r>
            <a:r>
              <a:rPr lang="en-US" sz="1800" dirty="0">
                <a:solidFill>
                  <a:srgbClr val="231E1A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1800" dirty="0" err="1">
                <a:solidFill>
                  <a:srgbClr val="231E1A"/>
                </a:solidFill>
                <a:latin typeface="Now"/>
                <a:ea typeface="Now"/>
                <a:cs typeface="Now"/>
                <a:sym typeface="Now"/>
              </a:rPr>
              <a:t>en</a:t>
            </a:r>
            <a:r>
              <a:rPr lang="en-US" sz="1800" dirty="0">
                <a:solidFill>
                  <a:srgbClr val="231E1A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1800" dirty="0" err="1">
                <a:solidFill>
                  <a:srgbClr val="231E1A"/>
                </a:solidFill>
                <a:latin typeface="Now"/>
                <a:ea typeface="Now"/>
                <a:cs typeface="Now"/>
                <a:sym typeface="Now"/>
              </a:rPr>
              <a:t>samling</a:t>
            </a:r>
            <a:r>
              <a:rPr lang="en-US" sz="1800" dirty="0">
                <a:solidFill>
                  <a:srgbClr val="231E1A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1800" dirty="0" err="1">
                <a:solidFill>
                  <a:srgbClr val="231E1A"/>
                </a:solidFill>
                <a:latin typeface="Now"/>
                <a:ea typeface="Now"/>
                <a:cs typeface="Now"/>
                <a:sym typeface="Now"/>
              </a:rPr>
              <a:t>billeder</a:t>
            </a:r>
            <a:r>
              <a:rPr lang="en-US" sz="1800" dirty="0">
                <a:solidFill>
                  <a:srgbClr val="231E1A"/>
                </a:solidFill>
                <a:latin typeface="Now"/>
                <a:ea typeface="Now"/>
                <a:cs typeface="Now"/>
                <a:sym typeface="Now"/>
              </a:rPr>
              <a:t>, der </a:t>
            </a:r>
            <a:r>
              <a:rPr lang="en-US" sz="1800" dirty="0" err="1">
                <a:solidFill>
                  <a:srgbClr val="231E1A"/>
                </a:solidFill>
                <a:latin typeface="Now"/>
                <a:ea typeface="Now"/>
                <a:cs typeface="Now"/>
                <a:sym typeface="Now"/>
              </a:rPr>
              <a:t>kan</a:t>
            </a:r>
            <a:r>
              <a:rPr lang="en-US" sz="1800" dirty="0">
                <a:solidFill>
                  <a:srgbClr val="231E1A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1800" dirty="0" err="1">
                <a:solidFill>
                  <a:srgbClr val="231E1A"/>
                </a:solidFill>
                <a:latin typeface="Now"/>
                <a:ea typeface="Now"/>
                <a:cs typeface="Now"/>
                <a:sym typeface="Now"/>
              </a:rPr>
              <a:t>bruges</a:t>
            </a:r>
            <a:r>
              <a:rPr lang="en-US" sz="1800" dirty="0">
                <a:solidFill>
                  <a:srgbClr val="231E1A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1800" dirty="0" err="1">
                <a:solidFill>
                  <a:srgbClr val="231E1A"/>
                </a:solidFill>
                <a:latin typeface="Now"/>
                <a:ea typeface="Now"/>
                <a:cs typeface="Now"/>
                <a:sym typeface="Now"/>
              </a:rPr>
              <a:t>som</a:t>
            </a:r>
            <a:r>
              <a:rPr lang="en-US" sz="1800" dirty="0">
                <a:solidFill>
                  <a:srgbClr val="231E1A"/>
                </a:solidFill>
                <a:latin typeface="Now"/>
                <a:ea typeface="Now"/>
                <a:cs typeface="Now"/>
                <a:sym typeface="Now"/>
              </a:rPr>
              <a:t> inspiration </a:t>
            </a:r>
            <a:r>
              <a:rPr lang="en-US" sz="1800" dirty="0" err="1">
                <a:solidFill>
                  <a:srgbClr val="231E1A"/>
                </a:solidFill>
                <a:latin typeface="Now"/>
                <a:ea typeface="Now"/>
                <a:cs typeface="Now"/>
                <a:sym typeface="Now"/>
              </a:rPr>
              <a:t>til</a:t>
            </a:r>
            <a:r>
              <a:rPr lang="en-US" sz="1800" dirty="0">
                <a:solidFill>
                  <a:srgbClr val="231E1A"/>
                </a:solidFill>
                <a:latin typeface="Now"/>
                <a:ea typeface="Now"/>
                <a:cs typeface="Now"/>
                <a:sym typeface="Now"/>
              </a:rPr>
              <a:t> at </a:t>
            </a:r>
            <a:r>
              <a:rPr lang="en-US" sz="1800" dirty="0" err="1">
                <a:solidFill>
                  <a:srgbClr val="231E1A"/>
                </a:solidFill>
                <a:latin typeface="Now"/>
                <a:ea typeface="Now"/>
                <a:cs typeface="Now"/>
                <a:sym typeface="Now"/>
              </a:rPr>
              <a:t>starte</a:t>
            </a:r>
            <a:r>
              <a:rPr lang="en-US" sz="1800" dirty="0">
                <a:solidFill>
                  <a:srgbClr val="231E1A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1800" dirty="0" err="1">
                <a:solidFill>
                  <a:srgbClr val="231E1A"/>
                </a:solidFill>
                <a:latin typeface="Now"/>
                <a:ea typeface="Now"/>
                <a:cs typeface="Now"/>
                <a:sym typeface="Now"/>
              </a:rPr>
              <a:t>en</a:t>
            </a:r>
            <a:r>
              <a:rPr lang="en-US" sz="1800" dirty="0">
                <a:solidFill>
                  <a:srgbClr val="231E1A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1800" dirty="0" err="1">
                <a:solidFill>
                  <a:srgbClr val="231E1A"/>
                </a:solidFill>
                <a:latin typeface="Now"/>
                <a:ea typeface="Now"/>
                <a:cs typeface="Now"/>
                <a:sym typeface="Now"/>
              </a:rPr>
              <a:t>samtale</a:t>
            </a:r>
            <a:r>
              <a:rPr lang="en-US" sz="1800" dirty="0">
                <a:solidFill>
                  <a:srgbClr val="231E1A"/>
                </a:solidFill>
                <a:latin typeface="Now"/>
                <a:ea typeface="Now"/>
                <a:cs typeface="Now"/>
                <a:sym typeface="Now"/>
              </a:rPr>
              <a:t> om, </a:t>
            </a:r>
            <a:r>
              <a:rPr lang="en-US" sz="1800" dirty="0" err="1">
                <a:solidFill>
                  <a:srgbClr val="231E1A"/>
                </a:solidFill>
                <a:latin typeface="Now"/>
                <a:ea typeface="Now"/>
                <a:cs typeface="Now"/>
                <a:sym typeface="Now"/>
              </a:rPr>
              <a:t>hvad</a:t>
            </a:r>
            <a:r>
              <a:rPr lang="en-US" sz="1800" dirty="0">
                <a:solidFill>
                  <a:srgbClr val="231E1A"/>
                </a:solidFill>
                <a:latin typeface="Now"/>
                <a:ea typeface="Now"/>
                <a:cs typeface="Now"/>
                <a:sym typeface="Now"/>
              </a:rPr>
              <a:t> FN laver. </a:t>
            </a:r>
          </a:p>
          <a:p>
            <a:pPr algn="just">
              <a:lnSpc>
                <a:spcPts val="3024"/>
              </a:lnSpc>
            </a:pPr>
            <a:endParaRPr lang="en-US" dirty="0">
              <a:solidFill>
                <a:srgbClr val="231E1A"/>
              </a:solidFill>
              <a:latin typeface="Now"/>
              <a:ea typeface="Now"/>
              <a:cs typeface="Now"/>
              <a:sym typeface="Now"/>
            </a:endParaRPr>
          </a:p>
          <a:p>
            <a:pPr algn="just">
              <a:lnSpc>
                <a:spcPts val="3024"/>
              </a:lnSpc>
            </a:pPr>
            <a:r>
              <a:rPr lang="en-US" sz="1800" dirty="0">
                <a:solidFill>
                  <a:srgbClr val="231E1A"/>
                </a:solidFill>
                <a:latin typeface="Now"/>
                <a:ea typeface="Now"/>
                <a:cs typeface="Now"/>
                <a:sym typeface="Now"/>
              </a:rPr>
              <a:t>Alle </a:t>
            </a:r>
            <a:r>
              <a:rPr lang="en-US" sz="1800" dirty="0" err="1">
                <a:solidFill>
                  <a:srgbClr val="231E1A"/>
                </a:solidFill>
                <a:latin typeface="Now"/>
                <a:ea typeface="Now"/>
                <a:cs typeface="Now"/>
                <a:sym typeface="Now"/>
              </a:rPr>
              <a:t>billeder</a:t>
            </a:r>
            <a:r>
              <a:rPr lang="en-US" sz="1800" dirty="0">
                <a:solidFill>
                  <a:srgbClr val="231E1A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1800" dirty="0" err="1">
                <a:solidFill>
                  <a:srgbClr val="231E1A"/>
                </a:solidFill>
                <a:latin typeface="Now"/>
                <a:ea typeface="Now"/>
                <a:cs typeface="Now"/>
                <a:sym typeface="Now"/>
              </a:rPr>
              <a:t>og</a:t>
            </a:r>
            <a:r>
              <a:rPr lang="en-US" sz="1800" dirty="0">
                <a:solidFill>
                  <a:srgbClr val="231E1A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1800" dirty="0" err="1">
                <a:solidFill>
                  <a:srgbClr val="231E1A"/>
                </a:solidFill>
                <a:latin typeface="Now"/>
                <a:ea typeface="Now"/>
                <a:cs typeface="Now"/>
                <a:sym typeface="Now"/>
              </a:rPr>
              <a:t>tilhørende</a:t>
            </a:r>
            <a:r>
              <a:rPr lang="en-US" sz="1800" dirty="0">
                <a:solidFill>
                  <a:srgbClr val="231E1A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1800" dirty="0" err="1">
                <a:solidFill>
                  <a:srgbClr val="231E1A"/>
                </a:solidFill>
                <a:latin typeface="Now"/>
                <a:ea typeface="Now"/>
                <a:cs typeface="Now"/>
                <a:sym typeface="Now"/>
              </a:rPr>
              <a:t>historier</a:t>
            </a:r>
            <a:r>
              <a:rPr lang="en-US" sz="1800" dirty="0">
                <a:solidFill>
                  <a:srgbClr val="231E1A"/>
                </a:solidFill>
                <a:latin typeface="Now"/>
                <a:ea typeface="Now"/>
                <a:cs typeface="Now"/>
                <a:sym typeface="Now"/>
              </a:rPr>
              <a:t> er </a:t>
            </a:r>
            <a:r>
              <a:rPr lang="en-US" sz="1800" dirty="0" err="1">
                <a:solidFill>
                  <a:srgbClr val="231E1A"/>
                </a:solidFill>
                <a:latin typeface="Now"/>
                <a:ea typeface="Now"/>
                <a:cs typeface="Now"/>
                <a:sym typeface="Now"/>
              </a:rPr>
              <a:t>eksempler</a:t>
            </a:r>
            <a:r>
              <a:rPr lang="en-US" sz="1800" dirty="0">
                <a:solidFill>
                  <a:srgbClr val="231E1A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1800" dirty="0" err="1">
                <a:solidFill>
                  <a:srgbClr val="231E1A"/>
                </a:solidFill>
                <a:latin typeface="Now"/>
                <a:ea typeface="Now"/>
                <a:cs typeface="Now"/>
                <a:sym typeface="Now"/>
              </a:rPr>
              <a:t>på</a:t>
            </a:r>
            <a:r>
              <a:rPr lang="en-US" sz="1800" dirty="0">
                <a:solidFill>
                  <a:srgbClr val="231E1A"/>
                </a:solidFill>
                <a:latin typeface="Now"/>
                <a:ea typeface="Now"/>
                <a:cs typeface="Now"/>
                <a:sym typeface="Now"/>
              </a:rPr>
              <a:t>, </a:t>
            </a:r>
            <a:r>
              <a:rPr lang="en-US" sz="1800" dirty="0" err="1">
                <a:solidFill>
                  <a:srgbClr val="231E1A"/>
                </a:solidFill>
                <a:latin typeface="Now"/>
                <a:ea typeface="Now"/>
                <a:cs typeface="Now"/>
                <a:sym typeface="Now"/>
              </a:rPr>
              <a:t>hvad</a:t>
            </a:r>
            <a:r>
              <a:rPr lang="en-US" sz="1800" dirty="0">
                <a:solidFill>
                  <a:srgbClr val="231E1A"/>
                </a:solidFill>
                <a:latin typeface="Now"/>
                <a:ea typeface="Now"/>
                <a:cs typeface="Now"/>
                <a:sym typeface="Now"/>
              </a:rPr>
              <a:t> vi </a:t>
            </a:r>
            <a:r>
              <a:rPr lang="en-US" sz="1800" dirty="0" err="1">
                <a:solidFill>
                  <a:srgbClr val="231E1A"/>
                </a:solidFill>
                <a:latin typeface="Now"/>
                <a:ea typeface="Now"/>
                <a:cs typeface="Now"/>
                <a:sym typeface="Now"/>
              </a:rPr>
              <a:t>kan</a:t>
            </a:r>
            <a:r>
              <a:rPr lang="en-US" sz="1800" dirty="0">
                <a:solidFill>
                  <a:srgbClr val="231E1A"/>
                </a:solidFill>
                <a:latin typeface="Now"/>
                <a:ea typeface="Now"/>
                <a:cs typeface="Now"/>
                <a:sym typeface="Now"/>
              </a:rPr>
              <a:t>, </a:t>
            </a:r>
            <a:r>
              <a:rPr lang="en-US" sz="1800" dirty="0" err="1">
                <a:solidFill>
                  <a:srgbClr val="231E1A"/>
                </a:solidFill>
                <a:latin typeface="Now"/>
                <a:ea typeface="Now"/>
                <a:cs typeface="Now"/>
                <a:sym typeface="Now"/>
              </a:rPr>
              <a:t>når</a:t>
            </a:r>
            <a:r>
              <a:rPr lang="en-US" sz="1800" dirty="0">
                <a:solidFill>
                  <a:srgbClr val="231E1A"/>
                </a:solidFill>
                <a:latin typeface="Now"/>
                <a:ea typeface="Now"/>
                <a:cs typeface="Now"/>
                <a:sym typeface="Now"/>
              </a:rPr>
              <a:t> vi </a:t>
            </a:r>
            <a:r>
              <a:rPr lang="en-US" sz="1800" dirty="0" err="1">
                <a:solidFill>
                  <a:srgbClr val="231E1A"/>
                </a:solidFill>
                <a:latin typeface="Now"/>
                <a:ea typeface="Now"/>
                <a:cs typeface="Now"/>
                <a:sym typeface="Now"/>
              </a:rPr>
              <a:t>står</a:t>
            </a:r>
            <a:r>
              <a:rPr lang="en-US" sz="1800" dirty="0">
                <a:solidFill>
                  <a:srgbClr val="231E1A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1800" dirty="0" err="1">
                <a:solidFill>
                  <a:srgbClr val="231E1A"/>
                </a:solidFill>
                <a:latin typeface="Now"/>
                <a:ea typeface="Now"/>
                <a:cs typeface="Now"/>
                <a:sym typeface="Now"/>
              </a:rPr>
              <a:t>sammen</a:t>
            </a:r>
            <a:r>
              <a:rPr lang="en-US" sz="1800" dirty="0">
                <a:solidFill>
                  <a:srgbClr val="231E1A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1800" dirty="0" err="1">
                <a:solidFill>
                  <a:srgbClr val="231E1A"/>
                </a:solidFill>
                <a:latin typeface="Now"/>
                <a:ea typeface="Now"/>
                <a:cs typeface="Now"/>
                <a:sym typeface="Now"/>
              </a:rPr>
              <a:t>og</a:t>
            </a:r>
            <a:r>
              <a:rPr lang="en-US" sz="1800" dirty="0">
                <a:solidFill>
                  <a:srgbClr val="231E1A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1800" dirty="0" err="1">
                <a:solidFill>
                  <a:srgbClr val="231E1A"/>
                </a:solidFill>
                <a:latin typeface="Now"/>
                <a:ea typeface="Now"/>
                <a:cs typeface="Now"/>
                <a:sym typeface="Now"/>
              </a:rPr>
              <a:t>kæmper</a:t>
            </a:r>
            <a:r>
              <a:rPr lang="en-US" sz="1800" dirty="0">
                <a:solidFill>
                  <a:srgbClr val="231E1A"/>
                </a:solidFill>
                <a:latin typeface="Now"/>
                <a:ea typeface="Now"/>
                <a:cs typeface="Now"/>
                <a:sym typeface="Now"/>
              </a:rPr>
              <a:t> for, </a:t>
            </a:r>
            <a:r>
              <a:rPr lang="en-US" sz="1800" dirty="0" err="1">
                <a:solidFill>
                  <a:srgbClr val="231E1A"/>
                </a:solidFill>
                <a:latin typeface="Now"/>
                <a:ea typeface="Now"/>
                <a:cs typeface="Now"/>
                <a:sym typeface="Now"/>
              </a:rPr>
              <a:t>hvad</a:t>
            </a:r>
            <a:r>
              <a:rPr lang="en-US" sz="1800" dirty="0">
                <a:solidFill>
                  <a:srgbClr val="231E1A"/>
                </a:solidFill>
                <a:latin typeface="Now"/>
                <a:ea typeface="Now"/>
                <a:cs typeface="Now"/>
                <a:sym typeface="Now"/>
              </a:rPr>
              <a:t> der er </a:t>
            </a:r>
            <a:r>
              <a:rPr lang="en-US" sz="1800" dirty="0" err="1">
                <a:solidFill>
                  <a:srgbClr val="231E1A"/>
                </a:solidFill>
                <a:latin typeface="Now"/>
                <a:ea typeface="Now"/>
                <a:cs typeface="Now"/>
                <a:sym typeface="Now"/>
              </a:rPr>
              <a:t>vigtigt</a:t>
            </a:r>
            <a:r>
              <a:rPr lang="en-US" sz="1800" dirty="0">
                <a:solidFill>
                  <a:srgbClr val="231E1A"/>
                </a:solidFill>
                <a:latin typeface="Now"/>
                <a:ea typeface="Now"/>
                <a:cs typeface="Now"/>
                <a:sym typeface="Now"/>
              </a:rPr>
              <a:t>. Uden </a:t>
            </a:r>
            <a:r>
              <a:rPr lang="en-US" sz="1800" dirty="0" err="1">
                <a:solidFill>
                  <a:srgbClr val="231E1A"/>
                </a:solidFill>
                <a:latin typeface="Now"/>
                <a:ea typeface="Now"/>
                <a:cs typeface="Now"/>
                <a:sym typeface="Now"/>
              </a:rPr>
              <a:t>sammenhold</a:t>
            </a:r>
            <a:r>
              <a:rPr lang="en-US" sz="1800" dirty="0">
                <a:solidFill>
                  <a:srgbClr val="231E1A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1800" dirty="0" err="1">
                <a:solidFill>
                  <a:srgbClr val="231E1A"/>
                </a:solidFill>
                <a:latin typeface="Now"/>
                <a:ea typeface="Now"/>
                <a:cs typeface="Now"/>
                <a:sym typeface="Now"/>
              </a:rPr>
              <a:t>og</a:t>
            </a:r>
            <a:r>
              <a:rPr lang="en-US" sz="1800" dirty="0">
                <a:solidFill>
                  <a:srgbClr val="231E1A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1800" dirty="0" err="1">
                <a:solidFill>
                  <a:srgbClr val="231E1A"/>
                </a:solidFill>
                <a:latin typeface="Now"/>
                <a:ea typeface="Now"/>
                <a:cs typeface="Now"/>
                <a:sym typeface="Now"/>
              </a:rPr>
              <a:t>støtte</a:t>
            </a:r>
            <a:r>
              <a:rPr lang="en-US" sz="1800" dirty="0">
                <a:solidFill>
                  <a:srgbClr val="231E1A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1800" dirty="0" err="1">
                <a:solidFill>
                  <a:srgbClr val="231E1A"/>
                </a:solidFill>
                <a:latin typeface="Now"/>
                <a:ea typeface="Now"/>
                <a:cs typeface="Now"/>
                <a:sym typeface="Now"/>
              </a:rPr>
              <a:t>ville</a:t>
            </a:r>
            <a:r>
              <a:rPr lang="en-US" sz="1800" dirty="0">
                <a:solidFill>
                  <a:srgbClr val="231E1A"/>
                </a:solidFill>
                <a:latin typeface="Now"/>
                <a:ea typeface="Now"/>
                <a:cs typeface="Now"/>
                <a:sym typeface="Now"/>
              </a:rPr>
              <a:t> vi </a:t>
            </a:r>
            <a:r>
              <a:rPr lang="en-US" sz="1800" dirty="0" err="1">
                <a:solidFill>
                  <a:srgbClr val="231E1A"/>
                </a:solidFill>
                <a:latin typeface="Now"/>
                <a:ea typeface="Now"/>
                <a:cs typeface="Now"/>
                <a:sym typeface="Now"/>
              </a:rPr>
              <a:t>ikke</a:t>
            </a:r>
            <a:r>
              <a:rPr lang="en-US" sz="1800" dirty="0">
                <a:solidFill>
                  <a:srgbClr val="231E1A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1800" dirty="0" err="1">
                <a:solidFill>
                  <a:srgbClr val="231E1A"/>
                </a:solidFill>
                <a:latin typeface="Now"/>
                <a:ea typeface="Now"/>
                <a:cs typeface="Now"/>
                <a:sym typeface="Now"/>
              </a:rPr>
              <a:t>kunne</a:t>
            </a:r>
            <a:r>
              <a:rPr lang="en-US" sz="1800" dirty="0">
                <a:solidFill>
                  <a:srgbClr val="231E1A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1800" dirty="0" err="1">
                <a:solidFill>
                  <a:srgbClr val="231E1A"/>
                </a:solidFill>
                <a:latin typeface="Now"/>
                <a:ea typeface="Now"/>
                <a:cs typeface="Now"/>
                <a:sym typeface="Now"/>
              </a:rPr>
              <a:t>gennemføre</a:t>
            </a:r>
            <a:r>
              <a:rPr lang="en-US" sz="1800" dirty="0">
                <a:solidFill>
                  <a:srgbClr val="231E1A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1800" dirty="0" err="1">
                <a:solidFill>
                  <a:srgbClr val="231E1A"/>
                </a:solidFill>
                <a:latin typeface="Now"/>
                <a:ea typeface="Now"/>
                <a:cs typeface="Now"/>
                <a:sym typeface="Now"/>
              </a:rPr>
              <a:t>så</a:t>
            </a:r>
            <a:r>
              <a:rPr lang="en-US" sz="1800" dirty="0">
                <a:solidFill>
                  <a:srgbClr val="231E1A"/>
                </a:solidFill>
                <a:latin typeface="Now"/>
                <a:ea typeface="Now"/>
                <a:cs typeface="Now"/>
                <a:sym typeface="Now"/>
              </a:rPr>
              <a:t> mange </a:t>
            </a:r>
            <a:r>
              <a:rPr lang="en-US" sz="1800" dirty="0" err="1">
                <a:solidFill>
                  <a:srgbClr val="231E1A"/>
                </a:solidFill>
                <a:latin typeface="Now"/>
                <a:ea typeface="Now"/>
                <a:cs typeface="Now"/>
                <a:sym typeface="Now"/>
              </a:rPr>
              <a:t>projekter</a:t>
            </a:r>
            <a:r>
              <a:rPr lang="en-US" sz="1800" dirty="0">
                <a:solidFill>
                  <a:srgbClr val="231E1A"/>
                </a:solidFill>
                <a:latin typeface="Now"/>
                <a:ea typeface="Now"/>
                <a:cs typeface="Now"/>
                <a:sym typeface="Now"/>
              </a:rPr>
              <a:t>, </a:t>
            </a:r>
            <a:r>
              <a:rPr lang="en-US" sz="1800" dirty="0" err="1">
                <a:solidFill>
                  <a:srgbClr val="231E1A"/>
                </a:solidFill>
                <a:latin typeface="Now"/>
                <a:ea typeface="Now"/>
                <a:cs typeface="Now"/>
                <a:sym typeface="Now"/>
              </a:rPr>
              <a:t>som</a:t>
            </a:r>
            <a:r>
              <a:rPr lang="en-US" sz="1800" dirty="0">
                <a:solidFill>
                  <a:srgbClr val="231E1A"/>
                </a:solidFill>
                <a:latin typeface="Now"/>
                <a:ea typeface="Now"/>
                <a:cs typeface="Now"/>
                <a:sym typeface="Now"/>
              </a:rPr>
              <a:t> vi </a:t>
            </a:r>
            <a:r>
              <a:rPr lang="en-US" sz="1800" dirty="0" err="1">
                <a:solidFill>
                  <a:srgbClr val="231E1A"/>
                </a:solidFill>
                <a:latin typeface="Now"/>
                <a:ea typeface="Now"/>
                <a:cs typeface="Now"/>
                <a:sym typeface="Now"/>
              </a:rPr>
              <a:t>gør</a:t>
            </a:r>
            <a:r>
              <a:rPr lang="en-US" sz="1800" dirty="0">
                <a:solidFill>
                  <a:srgbClr val="231E1A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1800" dirty="0" err="1">
                <a:solidFill>
                  <a:srgbClr val="231E1A"/>
                </a:solidFill>
                <a:latin typeface="Now"/>
                <a:ea typeface="Now"/>
                <a:cs typeface="Now"/>
                <a:sym typeface="Now"/>
              </a:rPr>
              <a:t>i</a:t>
            </a:r>
            <a:r>
              <a:rPr lang="en-US" sz="1800" dirty="0">
                <a:solidFill>
                  <a:srgbClr val="231E1A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1800" dirty="0" err="1">
                <a:solidFill>
                  <a:srgbClr val="231E1A"/>
                </a:solidFill>
                <a:latin typeface="Now"/>
                <a:ea typeface="Now"/>
                <a:cs typeface="Now"/>
                <a:sym typeface="Now"/>
              </a:rPr>
              <a:t>dag</a:t>
            </a:r>
            <a:r>
              <a:rPr lang="en-US" sz="1800" dirty="0">
                <a:solidFill>
                  <a:srgbClr val="231E1A"/>
                </a:solidFill>
                <a:latin typeface="Now"/>
                <a:ea typeface="Now"/>
                <a:cs typeface="Now"/>
                <a:sym typeface="Now"/>
              </a:rPr>
              <a:t>.</a:t>
            </a:r>
          </a:p>
          <a:p>
            <a:pPr algn="just">
              <a:lnSpc>
                <a:spcPts val="3024"/>
              </a:lnSpc>
            </a:pPr>
            <a:endParaRPr lang="en-US" sz="1800" dirty="0">
              <a:solidFill>
                <a:srgbClr val="231E1A"/>
              </a:solidFill>
              <a:latin typeface="Now"/>
              <a:ea typeface="Now"/>
              <a:cs typeface="Now"/>
              <a:sym typeface="Now"/>
            </a:endParaRPr>
          </a:p>
          <a:p>
            <a:pPr algn="just">
              <a:lnSpc>
                <a:spcPts val="3024"/>
              </a:lnSpc>
            </a:pPr>
            <a:r>
              <a:rPr lang="en-US" sz="1800" dirty="0" err="1">
                <a:solidFill>
                  <a:srgbClr val="231E1A"/>
                </a:solidFill>
                <a:latin typeface="Now"/>
                <a:ea typeface="Now"/>
                <a:cs typeface="Now"/>
                <a:sym typeface="Now"/>
              </a:rPr>
              <a:t>Blandt</a:t>
            </a:r>
            <a:r>
              <a:rPr lang="en-US" sz="1800" dirty="0">
                <a:solidFill>
                  <a:srgbClr val="231E1A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1800" dirty="0" err="1">
                <a:solidFill>
                  <a:srgbClr val="231E1A"/>
                </a:solidFill>
                <a:latin typeface="Now"/>
                <a:ea typeface="Now"/>
                <a:cs typeface="Now"/>
                <a:sym typeface="Now"/>
              </a:rPr>
              <a:t>billederne</a:t>
            </a:r>
            <a:r>
              <a:rPr lang="en-US" sz="1800" dirty="0">
                <a:solidFill>
                  <a:srgbClr val="231E1A"/>
                </a:solidFill>
                <a:latin typeface="Now"/>
                <a:ea typeface="Now"/>
                <a:cs typeface="Now"/>
                <a:sym typeface="Now"/>
              </a:rPr>
              <a:t> er der </a:t>
            </a:r>
            <a:r>
              <a:rPr lang="en-US" sz="1800" dirty="0" err="1">
                <a:solidFill>
                  <a:srgbClr val="231E1A"/>
                </a:solidFill>
                <a:latin typeface="Now"/>
                <a:ea typeface="Now"/>
                <a:cs typeface="Now"/>
                <a:sym typeface="Now"/>
              </a:rPr>
              <a:t>eksempler</a:t>
            </a:r>
            <a:r>
              <a:rPr lang="en-US" sz="1800" dirty="0">
                <a:solidFill>
                  <a:srgbClr val="231E1A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1800" dirty="0" err="1">
                <a:solidFill>
                  <a:srgbClr val="231E1A"/>
                </a:solidFill>
                <a:latin typeface="Now"/>
                <a:ea typeface="Now"/>
                <a:cs typeface="Now"/>
                <a:sym typeface="Now"/>
              </a:rPr>
              <a:t>på</a:t>
            </a:r>
            <a:r>
              <a:rPr lang="en-US" sz="1800" dirty="0">
                <a:solidFill>
                  <a:srgbClr val="231E1A"/>
                </a:solidFill>
                <a:latin typeface="Now"/>
                <a:ea typeface="Now"/>
                <a:cs typeface="Now"/>
                <a:sym typeface="Now"/>
              </a:rPr>
              <a:t>, </a:t>
            </a:r>
            <a:r>
              <a:rPr lang="en-US" sz="1800" dirty="0" err="1">
                <a:solidFill>
                  <a:srgbClr val="231E1A"/>
                </a:solidFill>
                <a:latin typeface="Now"/>
                <a:ea typeface="Now"/>
                <a:cs typeface="Now"/>
                <a:sym typeface="Now"/>
              </a:rPr>
              <a:t>hvordan</a:t>
            </a:r>
            <a:r>
              <a:rPr lang="en-US" sz="1800" dirty="0">
                <a:solidFill>
                  <a:srgbClr val="231E1A"/>
                </a:solidFill>
                <a:latin typeface="Now"/>
                <a:ea typeface="Now"/>
                <a:cs typeface="Now"/>
                <a:sym typeface="Now"/>
              </a:rPr>
              <a:t> FN </a:t>
            </a:r>
            <a:r>
              <a:rPr lang="en-US" sz="1800" dirty="0" err="1">
                <a:solidFill>
                  <a:srgbClr val="231E1A"/>
                </a:solidFill>
                <a:latin typeface="Now"/>
                <a:ea typeface="Now"/>
                <a:cs typeface="Now"/>
                <a:sym typeface="Now"/>
              </a:rPr>
              <a:t>har</a:t>
            </a:r>
            <a:r>
              <a:rPr lang="en-US" sz="1800" dirty="0">
                <a:solidFill>
                  <a:srgbClr val="231E1A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1800" dirty="0" err="1">
                <a:solidFill>
                  <a:srgbClr val="231E1A"/>
                </a:solidFill>
                <a:latin typeface="Now"/>
                <a:ea typeface="Now"/>
                <a:cs typeface="Now"/>
                <a:sym typeface="Now"/>
              </a:rPr>
              <a:t>har</a:t>
            </a:r>
            <a:r>
              <a:rPr lang="en-US" sz="1800" dirty="0">
                <a:solidFill>
                  <a:srgbClr val="231E1A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1800" dirty="0" err="1">
                <a:solidFill>
                  <a:srgbClr val="231E1A"/>
                </a:solidFill>
                <a:latin typeface="Now"/>
                <a:ea typeface="Now"/>
                <a:cs typeface="Now"/>
                <a:sym typeface="Now"/>
              </a:rPr>
              <a:t>bidraget</a:t>
            </a:r>
            <a:r>
              <a:rPr lang="en-US" sz="1800" dirty="0">
                <a:solidFill>
                  <a:srgbClr val="231E1A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1800" dirty="0" err="1">
                <a:solidFill>
                  <a:srgbClr val="231E1A"/>
                </a:solidFill>
                <a:latin typeface="Now"/>
                <a:ea typeface="Now"/>
                <a:cs typeface="Now"/>
                <a:sym typeface="Now"/>
              </a:rPr>
              <a:t>til</a:t>
            </a:r>
            <a:r>
              <a:rPr lang="en-US" sz="1800" dirty="0">
                <a:solidFill>
                  <a:srgbClr val="231E1A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1800" dirty="0" err="1">
                <a:solidFill>
                  <a:srgbClr val="231E1A"/>
                </a:solidFill>
                <a:latin typeface="Now"/>
                <a:ea typeface="Now"/>
                <a:cs typeface="Now"/>
                <a:sym typeface="Now"/>
              </a:rPr>
              <a:t>eller</a:t>
            </a:r>
            <a:r>
              <a:rPr lang="en-US" sz="1800" dirty="0">
                <a:solidFill>
                  <a:srgbClr val="231E1A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1800" dirty="0" err="1">
                <a:solidFill>
                  <a:srgbClr val="231E1A"/>
                </a:solidFill>
                <a:latin typeface="Now"/>
                <a:ea typeface="Now"/>
                <a:cs typeface="Now"/>
                <a:sym typeface="Now"/>
              </a:rPr>
              <a:t>ledet</a:t>
            </a:r>
            <a:r>
              <a:rPr lang="en-US" sz="1800" dirty="0">
                <a:solidFill>
                  <a:srgbClr val="231E1A"/>
                </a:solidFill>
                <a:latin typeface="Now"/>
                <a:ea typeface="Now"/>
                <a:cs typeface="Now"/>
                <a:sym typeface="Now"/>
              </a:rPr>
              <a:t> store </a:t>
            </a:r>
            <a:r>
              <a:rPr lang="en-US" sz="1800" dirty="0" err="1">
                <a:solidFill>
                  <a:srgbClr val="231E1A"/>
                </a:solidFill>
                <a:latin typeface="Now"/>
                <a:ea typeface="Now"/>
                <a:cs typeface="Now"/>
                <a:sym typeface="Now"/>
              </a:rPr>
              <a:t>projekter</a:t>
            </a:r>
            <a:r>
              <a:rPr lang="en-US" sz="1800" dirty="0">
                <a:solidFill>
                  <a:srgbClr val="231E1A"/>
                </a:solidFill>
                <a:latin typeface="Now"/>
                <a:ea typeface="Now"/>
                <a:cs typeface="Now"/>
                <a:sym typeface="Now"/>
              </a:rPr>
              <a:t>, </a:t>
            </a:r>
            <a:r>
              <a:rPr lang="en-US" sz="1800" dirty="0" err="1">
                <a:solidFill>
                  <a:srgbClr val="231E1A"/>
                </a:solidFill>
                <a:latin typeface="Now"/>
                <a:ea typeface="Now"/>
                <a:cs typeface="Now"/>
                <a:sym typeface="Now"/>
              </a:rPr>
              <a:t>som</a:t>
            </a:r>
            <a:r>
              <a:rPr lang="en-US" sz="1800" dirty="0">
                <a:solidFill>
                  <a:srgbClr val="231E1A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1800" dirty="0" err="1">
                <a:solidFill>
                  <a:srgbClr val="231E1A"/>
                </a:solidFill>
                <a:latin typeface="Now"/>
                <a:ea typeface="Now"/>
                <a:cs typeface="Now"/>
                <a:sym typeface="Now"/>
              </a:rPr>
              <a:t>ofte</a:t>
            </a:r>
            <a:r>
              <a:rPr lang="en-US" sz="1800" dirty="0">
                <a:solidFill>
                  <a:srgbClr val="231E1A"/>
                </a:solidFill>
                <a:latin typeface="Now"/>
                <a:ea typeface="Now"/>
                <a:cs typeface="Now"/>
                <a:sym typeface="Now"/>
              </a:rPr>
              <a:t> er </a:t>
            </a:r>
            <a:r>
              <a:rPr lang="en-US" sz="1800" dirty="0" err="1">
                <a:solidFill>
                  <a:srgbClr val="231E1A"/>
                </a:solidFill>
                <a:latin typeface="Now"/>
                <a:ea typeface="Now"/>
                <a:cs typeface="Now"/>
                <a:sym typeface="Now"/>
              </a:rPr>
              <a:t>støttet</a:t>
            </a:r>
            <a:r>
              <a:rPr lang="en-US" sz="1800" dirty="0">
                <a:solidFill>
                  <a:srgbClr val="231E1A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1800" dirty="0" err="1">
                <a:solidFill>
                  <a:srgbClr val="231E1A"/>
                </a:solidFill>
                <a:latin typeface="Now"/>
                <a:ea typeface="Now"/>
                <a:cs typeface="Now"/>
                <a:sym typeface="Now"/>
              </a:rPr>
              <a:t>af</a:t>
            </a:r>
            <a:r>
              <a:rPr lang="en-US" sz="1800" dirty="0">
                <a:solidFill>
                  <a:srgbClr val="231E1A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1800" dirty="0" err="1">
                <a:solidFill>
                  <a:srgbClr val="231E1A"/>
                </a:solidFill>
                <a:latin typeface="Now"/>
                <a:ea typeface="Now"/>
                <a:cs typeface="Now"/>
                <a:sym typeface="Now"/>
              </a:rPr>
              <a:t>lokale</a:t>
            </a:r>
            <a:r>
              <a:rPr lang="en-US" sz="1800" dirty="0">
                <a:solidFill>
                  <a:srgbClr val="231E1A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1800" dirty="0" err="1">
                <a:solidFill>
                  <a:srgbClr val="231E1A"/>
                </a:solidFill>
                <a:latin typeface="Now"/>
                <a:ea typeface="Now"/>
                <a:cs typeface="Now"/>
                <a:sym typeface="Now"/>
              </a:rPr>
              <a:t>NGO’er</a:t>
            </a:r>
            <a:r>
              <a:rPr lang="en-US" sz="1800" dirty="0">
                <a:solidFill>
                  <a:srgbClr val="231E1A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1800" dirty="0" err="1">
                <a:solidFill>
                  <a:srgbClr val="231E1A"/>
                </a:solidFill>
                <a:latin typeface="Now"/>
                <a:ea typeface="Now"/>
                <a:cs typeface="Now"/>
                <a:sym typeface="Now"/>
              </a:rPr>
              <a:t>eller</a:t>
            </a:r>
            <a:r>
              <a:rPr lang="en-US" sz="1800" dirty="0">
                <a:solidFill>
                  <a:srgbClr val="231E1A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1800" dirty="0" err="1">
                <a:solidFill>
                  <a:srgbClr val="231E1A"/>
                </a:solidFill>
                <a:latin typeface="Now"/>
                <a:ea typeface="Now"/>
                <a:cs typeface="Now"/>
                <a:sym typeface="Now"/>
              </a:rPr>
              <a:t>regeringer</a:t>
            </a:r>
            <a:r>
              <a:rPr lang="en-US" sz="1800" dirty="0">
                <a:solidFill>
                  <a:srgbClr val="231E1A"/>
                </a:solidFill>
                <a:latin typeface="Now"/>
                <a:ea typeface="Now"/>
                <a:cs typeface="Now"/>
                <a:sym typeface="Now"/>
              </a:rPr>
              <a:t>.</a:t>
            </a:r>
          </a:p>
          <a:p>
            <a:pPr algn="just">
              <a:lnSpc>
                <a:spcPts val="3024"/>
              </a:lnSpc>
            </a:pPr>
            <a:endParaRPr lang="en-US" sz="1800" dirty="0">
              <a:solidFill>
                <a:srgbClr val="231E1A"/>
              </a:solidFill>
              <a:latin typeface="Now"/>
              <a:ea typeface="Now"/>
              <a:cs typeface="Now"/>
              <a:sym typeface="Now"/>
            </a:endParaRPr>
          </a:p>
          <a:p>
            <a:pPr algn="just">
              <a:lnSpc>
                <a:spcPts val="3024"/>
              </a:lnSpc>
            </a:pPr>
            <a:r>
              <a:rPr lang="en-US" sz="1800" dirty="0" err="1">
                <a:solidFill>
                  <a:srgbClr val="231E1A"/>
                </a:solidFill>
                <a:latin typeface="Now"/>
                <a:ea typeface="Now"/>
                <a:cs typeface="Now"/>
                <a:sym typeface="Now"/>
              </a:rPr>
              <a:t>Teksterne</a:t>
            </a:r>
            <a:r>
              <a:rPr lang="en-US" sz="1800" dirty="0">
                <a:solidFill>
                  <a:srgbClr val="231E1A"/>
                </a:solidFill>
                <a:latin typeface="Now"/>
                <a:ea typeface="Now"/>
                <a:cs typeface="Now"/>
                <a:sym typeface="Now"/>
              </a:rPr>
              <a:t>, </a:t>
            </a:r>
            <a:r>
              <a:rPr lang="en-US" sz="1800" dirty="0" err="1">
                <a:solidFill>
                  <a:srgbClr val="231E1A"/>
                </a:solidFill>
                <a:latin typeface="Now"/>
                <a:ea typeface="Now"/>
                <a:cs typeface="Now"/>
                <a:sym typeface="Now"/>
              </a:rPr>
              <a:t>som</a:t>
            </a:r>
            <a:r>
              <a:rPr lang="en-US" sz="1800" dirty="0">
                <a:solidFill>
                  <a:srgbClr val="231E1A"/>
                </a:solidFill>
                <a:latin typeface="Now"/>
                <a:ea typeface="Now"/>
                <a:cs typeface="Now"/>
                <a:sym typeface="Now"/>
              </a:rPr>
              <a:t> ligger I </a:t>
            </a:r>
            <a:r>
              <a:rPr lang="en-US" sz="1800" dirty="0" err="1">
                <a:solidFill>
                  <a:srgbClr val="231E1A"/>
                </a:solidFill>
                <a:latin typeface="Now"/>
                <a:ea typeface="Now"/>
                <a:cs typeface="Now"/>
                <a:sym typeface="Now"/>
              </a:rPr>
              <a:t>noterne</a:t>
            </a:r>
            <a:r>
              <a:rPr lang="en-US" sz="1800" dirty="0">
                <a:solidFill>
                  <a:srgbClr val="231E1A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1800" dirty="0" err="1">
                <a:solidFill>
                  <a:srgbClr val="231E1A"/>
                </a:solidFill>
                <a:latin typeface="Now"/>
                <a:ea typeface="Now"/>
                <a:cs typeface="Now"/>
                <a:sym typeface="Now"/>
              </a:rPr>
              <a:t>til</a:t>
            </a:r>
            <a:r>
              <a:rPr lang="en-US" sz="1800" dirty="0">
                <a:solidFill>
                  <a:srgbClr val="231E1A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1800" dirty="0" err="1">
                <a:solidFill>
                  <a:srgbClr val="231E1A"/>
                </a:solidFill>
                <a:latin typeface="Now"/>
                <a:ea typeface="Now"/>
                <a:cs typeface="Now"/>
                <a:sym typeface="Now"/>
              </a:rPr>
              <a:t>dette</a:t>
            </a:r>
            <a:r>
              <a:rPr lang="en-US" sz="1800" dirty="0">
                <a:solidFill>
                  <a:srgbClr val="231E1A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1800" dirty="0" err="1">
                <a:solidFill>
                  <a:srgbClr val="231E1A"/>
                </a:solidFill>
                <a:latin typeface="Now"/>
                <a:ea typeface="Now"/>
                <a:cs typeface="Now"/>
                <a:sym typeface="Now"/>
              </a:rPr>
              <a:t>powerpoint</a:t>
            </a:r>
            <a:r>
              <a:rPr lang="en-US" sz="1800" dirty="0">
                <a:solidFill>
                  <a:srgbClr val="231E1A"/>
                </a:solidFill>
                <a:latin typeface="Now"/>
                <a:ea typeface="Now"/>
                <a:cs typeface="Now"/>
                <a:sym typeface="Now"/>
              </a:rPr>
              <a:t> er </a:t>
            </a:r>
            <a:r>
              <a:rPr lang="en-US" sz="1800" dirty="0" err="1">
                <a:solidFill>
                  <a:srgbClr val="231E1A"/>
                </a:solidFill>
                <a:latin typeface="Now"/>
                <a:ea typeface="Now"/>
                <a:cs typeface="Now"/>
                <a:sym typeface="Now"/>
              </a:rPr>
              <a:t>tænkt</a:t>
            </a:r>
            <a:r>
              <a:rPr lang="en-US" sz="1800" dirty="0">
                <a:solidFill>
                  <a:srgbClr val="231E1A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1800" dirty="0" err="1">
                <a:solidFill>
                  <a:srgbClr val="231E1A"/>
                </a:solidFill>
                <a:latin typeface="Now"/>
                <a:ea typeface="Now"/>
                <a:cs typeface="Now"/>
                <a:sym typeface="Now"/>
              </a:rPr>
              <a:t>som</a:t>
            </a:r>
            <a:r>
              <a:rPr lang="en-US" sz="1800" dirty="0">
                <a:solidFill>
                  <a:srgbClr val="231E1A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1800" dirty="0" err="1">
                <a:solidFill>
                  <a:srgbClr val="231E1A"/>
                </a:solidFill>
                <a:latin typeface="Now"/>
                <a:ea typeface="Now"/>
                <a:cs typeface="Now"/>
                <a:sym typeface="Now"/>
              </a:rPr>
              <a:t>baggrundsinfo</a:t>
            </a:r>
            <a:r>
              <a:rPr lang="en-US" sz="1800" dirty="0">
                <a:solidFill>
                  <a:srgbClr val="231E1A"/>
                </a:solidFill>
                <a:latin typeface="Now"/>
                <a:ea typeface="Now"/>
                <a:cs typeface="Now"/>
                <a:sym typeface="Now"/>
              </a:rPr>
              <a:t>, du </a:t>
            </a:r>
            <a:r>
              <a:rPr lang="en-US" sz="1800" dirty="0" err="1">
                <a:solidFill>
                  <a:srgbClr val="231E1A"/>
                </a:solidFill>
                <a:latin typeface="Now"/>
                <a:ea typeface="Now"/>
                <a:cs typeface="Now"/>
                <a:sym typeface="Now"/>
              </a:rPr>
              <a:t>kan</a:t>
            </a:r>
            <a:r>
              <a:rPr lang="en-US" sz="1800" dirty="0">
                <a:solidFill>
                  <a:srgbClr val="231E1A"/>
                </a:solidFill>
                <a:latin typeface="Now"/>
                <a:ea typeface="Now"/>
                <a:cs typeface="Now"/>
                <a:sym typeface="Now"/>
              </a:rPr>
              <a:t> give </a:t>
            </a:r>
            <a:r>
              <a:rPr lang="en-US" sz="1800" dirty="0" err="1">
                <a:solidFill>
                  <a:srgbClr val="231E1A"/>
                </a:solidFill>
                <a:latin typeface="Now"/>
                <a:ea typeface="Now"/>
                <a:cs typeface="Now"/>
                <a:sym typeface="Now"/>
              </a:rPr>
              <a:t>eleverne</a:t>
            </a:r>
            <a:r>
              <a:rPr lang="en-US" sz="1800" dirty="0">
                <a:solidFill>
                  <a:srgbClr val="231E1A"/>
                </a:solidFill>
                <a:latin typeface="Now"/>
                <a:ea typeface="Now"/>
                <a:cs typeface="Now"/>
                <a:sym typeface="Now"/>
              </a:rPr>
              <a:t>, </a:t>
            </a:r>
            <a:r>
              <a:rPr lang="en-US" sz="1800" dirty="0" err="1">
                <a:solidFill>
                  <a:srgbClr val="231E1A"/>
                </a:solidFill>
                <a:latin typeface="Now"/>
                <a:ea typeface="Now"/>
                <a:cs typeface="Now"/>
                <a:sym typeface="Now"/>
              </a:rPr>
              <a:t>og</a:t>
            </a:r>
            <a:r>
              <a:rPr lang="en-US" sz="1800" dirty="0">
                <a:solidFill>
                  <a:srgbClr val="231E1A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1800" dirty="0" err="1">
                <a:solidFill>
                  <a:srgbClr val="231E1A"/>
                </a:solidFill>
                <a:latin typeface="Now"/>
                <a:ea typeface="Now"/>
                <a:cs typeface="Now"/>
                <a:sym typeface="Now"/>
              </a:rPr>
              <a:t>spørgsmålene</a:t>
            </a:r>
            <a:r>
              <a:rPr lang="en-US" sz="1800" dirty="0">
                <a:solidFill>
                  <a:srgbClr val="231E1A"/>
                </a:solidFill>
                <a:latin typeface="Now"/>
                <a:ea typeface="Now"/>
                <a:cs typeface="Now"/>
                <a:sym typeface="Now"/>
              </a:rPr>
              <a:t> er </a:t>
            </a:r>
            <a:r>
              <a:rPr lang="en-US" sz="1800" dirty="0" err="1">
                <a:solidFill>
                  <a:srgbClr val="231E1A"/>
                </a:solidFill>
                <a:latin typeface="Now"/>
                <a:ea typeface="Now"/>
                <a:cs typeface="Now"/>
                <a:sym typeface="Now"/>
              </a:rPr>
              <a:t>til</a:t>
            </a:r>
            <a:r>
              <a:rPr lang="en-US" sz="1800" dirty="0">
                <a:solidFill>
                  <a:srgbClr val="231E1A"/>
                </a:solidFill>
                <a:latin typeface="Now"/>
                <a:ea typeface="Now"/>
                <a:cs typeface="Now"/>
                <a:sym typeface="Now"/>
              </a:rPr>
              <a:t> at </a:t>
            </a:r>
            <a:r>
              <a:rPr lang="en-US" sz="1800" dirty="0" err="1">
                <a:solidFill>
                  <a:srgbClr val="231E1A"/>
                </a:solidFill>
                <a:latin typeface="Now"/>
                <a:ea typeface="Now"/>
                <a:cs typeface="Now"/>
                <a:sym typeface="Now"/>
              </a:rPr>
              <a:t>få</a:t>
            </a:r>
            <a:r>
              <a:rPr lang="en-US" sz="1800" dirty="0">
                <a:solidFill>
                  <a:srgbClr val="231E1A"/>
                </a:solidFill>
                <a:latin typeface="Now"/>
                <a:ea typeface="Now"/>
                <a:cs typeface="Now"/>
                <a:sym typeface="Now"/>
              </a:rPr>
              <a:t> gang </a:t>
            </a:r>
            <a:r>
              <a:rPr lang="en-US" sz="1800" dirty="0" err="1">
                <a:solidFill>
                  <a:srgbClr val="231E1A"/>
                </a:solidFill>
                <a:latin typeface="Now"/>
                <a:ea typeface="Now"/>
                <a:cs typeface="Now"/>
                <a:sym typeface="Now"/>
              </a:rPr>
              <a:t>i</a:t>
            </a:r>
            <a:r>
              <a:rPr lang="en-US" sz="1800">
                <a:solidFill>
                  <a:srgbClr val="231E1A"/>
                </a:solidFill>
                <a:latin typeface="Now"/>
                <a:ea typeface="Now"/>
                <a:cs typeface="Now"/>
                <a:sym typeface="Now"/>
              </a:rPr>
              <a:t> samtalen</a:t>
            </a:r>
            <a:r>
              <a:rPr lang="en-US" sz="1800" dirty="0">
                <a:solidFill>
                  <a:srgbClr val="231E1A"/>
                </a:solidFill>
                <a:latin typeface="Now"/>
                <a:ea typeface="Now"/>
                <a:cs typeface="Now"/>
                <a:sym typeface="Now"/>
              </a:rPr>
              <a:t>.</a:t>
            </a:r>
          </a:p>
          <a:p>
            <a:pPr algn="just">
              <a:lnSpc>
                <a:spcPts val="3024"/>
              </a:lnSpc>
            </a:pPr>
            <a:endParaRPr lang="en-US" sz="1800" dirty="0">
              <a:solidFill>
                <a:srgbClr val="231E1A"/>
              </a:solidFill>
              <a:latin typeface="Now"/>
              <a:ea typeface="Now"/>
              <a:cs typeface="Now"/>
              <a:sym typeface="Now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893451" y="1085850"/>
            <a:ext cx="14501099" cy="1455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3"/>
              </a:lnSpc>
            </a:pPr>
            <a:r>
              <a:rPr lang="en-US" sz="9827" spc="-943" dirty="0">
                <a:solidFill>
                  <a:srgbClr val="231E1A"/>
                </a:solidFill>
                <a:latin typeface="Cup Cakes"/>
                <a:ea typeface="Cup Cakes"/>
                <a:cs typeface="Cup Cakes"/>
                <a:sym typeface="Cup Cakes"/>
              </a:rPr>
              <a:t>Om </a:t>
            </a:r>
            <a:r>
              <a:rPr lang="en-US" sz="9827" spc="-943" dirty="0" err="1">
                <a:solidFill>
                  <a:srgbClr val="231E1A"/>
                </a:solidFill>
                <a:latin typeface="Cup Cakes"/>
                <a:ea typeface="Cup Cakes"/>
                <a:cs typeface="Cup Cakes"/>
                <a:sym typeface="Cup Cakes"/>
              </a:rPr>
              <a:t>denne</a:t>
            </a:r>
            <a:r>
              <a:rPr lang="en-US" sz="9827" spc="-943" dirty="0">
                <a:solidFill>
                  <a:srgbClr val="231E1A"/>
                </a:solidFill>
                <a:latin typeface="Cup Cakes"/>
                <a:ea typeface="Cup Cakes"/>
                <a:cs typeface="Cup Cakes"/>
                <a:sym typeface="Cup Cakes"/>
              </a:rPr>
              <a:t> </a:t>
            </a:r>
            <a:r>
              <a:rPr lang="en-US" sz="9827" spc="-943" dirty="0" err="1">
                <a:solidFill>
                  <a:srgbClr val="231E1A"/>
                </a:solidFill>
                <a:latin typeface="Cup Cakes"/>
                <a:ea typeface="Cup Cakes"/>
                <a:cs typeface="Cup Cakes"/>
                <a:sym typeface="Cup Cakes"/>
              </a:rPr>
              <a:t>præ</a:t>
            </a:r>
            <a:r>
              <a:rPr lang="en-US" sz="9827" spc="-943" dirty="0">
                <a:solidFill>
                  <a:srgbClr val="231E1A"/>
                </a:solidFill>
                <a:latin typeface="Cup Cakes"/>
                <a:ea typeface="Cup Cakes"/>
                <a:cs typeface="Cup Cakes"/>
                <a:sym typeface="Cup Cakes"/>
              </a:rPr>
              <a:t> </a:t>
            </a:r>
            <a:r>
              <a:rPr lang="en-US" sz="9827" spc="-943" dirty="0" err="1">
                <a:solidFill>
                  <a:srgbClr val="231E1A"/>
                </a:solidFill>
                <a:latin typeface="Cup Cakes"/>
                <a:ea typeface="Cup Cakes"/>
                <a:cs typeface="Cup Cakes"/>
                <a:sym typeface="Cup Cakes"/>
              </a:rPr>
              <a:t>sentation</a:t>
            </a:r>
            <a:endParaRPr lang="en-US" sz="9827" spc="-943" dirty="0">
              <a:solidFill>
                <a:srgbClr val="231E1A"/>
              </a:solidFill>
              <a:latin typeface="Cup Cakes"/>
              <a:ea typeface="Cup Cakes"/>
              <a:cs typeface="Cup Cakes"/>
              <a:sym typeface="Cup Cakes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461035" y="402232"/>
            <a:ext cx="1135329" cy="391689"/>
          </a:xfrm>
          <a:custGeom>
            <a:avLst/>
            <a:gdLst/>
            <a:ahLst/>
            <a:cxnLst/>
            <a:rect l="l" t="t" r="r" b="b"/>
            <a:pathLst>
              <a:path w="1135329" h="391689">
                <a:moveTo>
                  <a:pt x="0" y="0"/>
                </a:moveTo>
                <a:lnTo>
                  <a:pt x="1135330" y="0"/>
                </a:lnTo>
                <a:lnTo>
                  <a:pt x="1135330" y="391688"/>
                </a:lnTo>
                <a:lnTo>
                  <a:pt x="0" y="39168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da-DK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C65FF9-9880-D95B-4050-9E7D42090C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3994516B-EE8E-17B5-45C2-309197A4B72F}"/>
              </a:ext>
            </a:extLst>
          </p:cNvPr>
          <p:cNvSpPr/>
          <p:nvPr/>
        </p:nvSpPr>
        <p:spPr>
          <a:xfrm>
            <a:off x="0" y="-38100"/>
            <a:ext cx="18288000" cy="103251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a-DK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9CD57A2B-F68D-A449-EBB5-B1C2583A70CD}"/>
              </a:ext>
            </a:extLst>
          </p:cNvPr>
          <p:cNvSpPr/>
          <p:nvPr/>
        </p:nvSpPr>
        <p:spPr>
          <a:xfrm>
            <a:off x="461035" y="402232"/>
            <a:ext cx="1135329" cy="391689"/>
          </a:xfrm>
          <a:custGeom>
            <a:avLst/>
            <a:gdLst/>
            <a:ahLst/>
            <a:cxnLst/>
            <a:rect l="l" t="t" r="r" b="b"/>
            <a:pathLst>
              <a:path w="1135329" h="391689">
                <a:moveTo>
                  <a:pt x="0" y="0"/>
                </a:moveTo>
                <a:lnTo>
                  <a:pt x="1135330" y="0"/>
                </a:lnTo>
                <a:lnTo>
                  <a:pt x="1135330" y="391688"/>
                </a:lnTo>
                <a:lnTo>
                  <a:pt x="0" y="39168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da-DK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C7819C4B-954A-9186-5798-4BBCBB79D0C2}"/>
              </a:ext>
            </a:extLst>
          </p:cNvPr>
          <p:cNvSpPr/>
          <p:nvPr/>
        </p:nvSpPr>
        <p:spPr>
          <a:xfrm rot="-546120">
            <a:off x="7109951" y="2413966"/>
            <a:ext cx="11521792" cy="7681194"/>
          </a:xfrm>
          <a:custGeom>
            <a:avLst/>
            <a:gdLst/>
            <a:ahLst/>
            <a:cxnLst/>
            <a:rect l="l" t="t" r="r" b="b"/>
            <a:pathLst>
              <a:path w="7775840" h="5183893">
                <a:moveTo>
                  <a:pt x="0" y="0"/>
                </a:moveTo>
                <a:lnTo>
                  <a:pt x="7775840" y="0"/>
                </a:lnTo>
                <a:lnTo>
                  <a:pt x="7775840" y="5183894"/>
                </a:lnTo>
                <a:lnTo>
                  <a:pt x="0" y="518389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91" r="-91"/>
            </a:stretch>
          </a:blipFill>
        </p:spPr>
        <p:txBody>
          <a:bodyPr/>
          <a:lstStyle/>
          <a:p>
            <a:endParaRPr lang="da-DK"/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16DE7D02-0470-0E25-440F-D498019B7621}"/>
              </a:ext>
            </a:extLst>
          </p:cNvPr>
          <p:cNvSpPr/>
          <p:nvPr/>
        </p:nvSpPr>
        <p:spPr>
          <a:xfrm rot="21127646">
            <a:off x="5997799" y="2738477"/>
            <a:ext cx="3909349" cy="1060411"/>
          </a:xfrm>
          <a:custGeom>
            <a:avLst/>
            <a:gdLst/>
            <a:ahLst/>
            <a:cxnLst/>
            <a:rect l="l" t="t" r="r" b="b"/>
            <a:pathLst>
              <a:path w="2416815" h="655561">
                <a:moveTo>
                  <a:pt x="0" y="0"/>
                </a:moveTo>
                <a:lnTo>
                  <a:pt x="2416816" y="0"/>
                </a:lnTo>
                <a:lnTo>
                  <a:pt x="2416816" y="655561"/>
                </a:lnTo>
                <a:lnTo>
                  <a:pt x="0" y="655561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a-DK"/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3DEE9BAB-E692-17A0-1734-DC7894D7BACD}"/>
              </a:ext>
            </a:extLst>
          </p:cNvPr>
          <p:cNvSpPr/>
          <p:nvPr/>
        </p:nvSpPr>
        <p:spPr>
          <a:xfrm rot="1895221">
            <a:off x="16396856" y="1646493"/>
            <a:ext cx="2713012" cy="984597"/>
          </a:xfrm>
          <a:custGeom>
            <a:avLst/>
            <a:gdLst/>
            <a:ahLst/>
            <a:cxnLst/>
            <a:rect l="l" t="t" r="r" b="b"/>
            <a:pathLst>
              <a:path w="1677223" h="608692">
                <a:moveTo>
                  <a:pt x="0" y="0"/>
                </a:moveTo>
                <a:lnTo>
                  <a:pt x="1677223" y="0"/>
                </a:lnTo>
                <a:lnTo>
                  <a:pt x="1677223" y="608693"/>
                </a:lnTo>
                <a:lnTo>
                  <a:pt x="0" y="608693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a-DK"/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F8513352-1AAD-720F-73AF-F85916025B1B}"/>
              </a:ext>
            </a:extLst>
          </p:cNvPr>
          <p:cNvSpPr/>
          <p:nvPr/>
        </p:nvSpPr>
        <p:spPr>
          <a:xfrm rot="20339166">
            <a:off x="12255396" y="9046400"/>
            <a:ext cx="3278234" cy="1341344"/>
          </a:xfrm>
          <a:custGeom>
            <a:avLst/>
            <a:gdLst/>
            <a:ahLst/>
            <a:cxnLst/>
            <a:rect l="l" t="t" r="r" b="b"/>
            <a:pathLst>
              <a:path w="2026651" h="829238">
                <a:moveTo>
                  <a:pt x="0" y="0"/>
                </a:moveTo>
                <a:lnTo>
                  <a:pt x="2026651" y="0"/>
                </a:lnTo>
                <a:lnTo>
                  <a:pt x="2026651" y="829238"/>
                </a:lnTo>
                <a:lnTo>
                  <a:pt x="0" y="829238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a-DK"/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64D92897-EBFD-12B1-4C2F-34285D524B44}"/>
              </a:ext>
            </a:extLst>
          </p:cNvPr>
          <p:cNvSpPr/>
          <p:nvPr/>
        </p:nvSpPr>
        <p:spPr>
          <a:xfrm>
            <a:off x="149405" y="4297608"/>
            <a:ext cx="7245434" cy="3586490"/>
          </a:xfrm>
          <a:custGeom>
            <a:avLst/>
            <a:gdLst/>
            <a:ahLst/>
            <a:cxnLst/>
            <a:rect l="l" t="t" r="r" b="b"/>
            <a:pathLst>
              <a:path w="7245434" h="3586490">
                <a:moveTo>
                  <a:pt x="0" y="0"/>
                </a:moveTo>
                <a:lnTo>
                  <a:pt x="7245434" y="0"/>
                </a:lnTo>
                <a:lnTo>
                  <a:pt x="7245434" y="3586490"/>
                </a:lnTo>
                <a:lnTo>
                  <a:pt x="0" y="358649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da-DK"/>
          </a:p>
        </p:txBody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D6EF5D7F-AC96-7DDB-0419-0A338B68CF2F}"/>
              </a:ext>
            </a:extLst>
          </p:cNvPr>
          <p:cNvSpPr/>
          <p:nvPr/>
        </p:nvSpPr>
        <p:spPr>
          <a:xfrm rot="19159758">
            <a:off x="3098551" y="6277597"/>
            <a:ext cx="2571245" cy="874223"/>
          </a:xfrm>
          <a:custGeom>
            <a:avLst/>
            <a:gdLst/>
            <a:ahLst/>
            <a:cxnLst/>
            <a:rect l="l" t="t" r="r" b="b"/>
            <a:pathLst>
              <a:path w="2571245" h="874223">
                <a:moveTo>
                  <a:pt x="0" y="0"/>
                </a:moveTo>
                <a:lnTo>
                  <a:pt x="2571246" y="0"/>
                </a:lnTo>
                <a:lnTo>
                  <a:pt x="2571246" y="874223"/>
                </a:lnTo>
                <a:lnTo>
                  <a:pt x="0" y="87422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a-DK"/>
          </a:p>
        </p:txBody>
      </p:sp>
      <p:sp>
        <p:nvSpPr>
          <p:cNvPr id="16" name="TextBox 16">
            <a:extLst>
              <a:ext uri="{FF2B5EF4-FFF2-40B4-BE49-F238E27FC236}">
                <a16:creationId xmlns:a16="http://schemas.microsoft.com/office/drawing/2014/main" id="{73BBCEA2-6F78-7BBB-6E7F-7847581B87FA}"/>
              </a:ext>
            </a:extLst>
          </p:cNvPr>
          <p:cNvSpPr txBox="1"/>
          <p:nvPr/>
        </p:nvSpPr>
        <p:spPr>
          <a:xfrm>
            <a:off x="1321267" y="7711561"/>
            <a:ext cx="5195795" cy="4770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90"/>
              </a:lnSpc>
            </a:pPr>
            <a:r>
              <a:rPr lang="en-US" sz="2400" spc="-108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Cambodia ligger her</a:t>
            </a:r>
          </a:p>
        </p:txBody>
      </p:sp>
      <p:sp>
        <p:nvSpPr>
          <p:cNvPr id="17" name="TextBox 17">
            <a:extLst>
              <a:ext uri="{FF2B5EF4-FFF2-40B4-BE49-F238E27FC236}">
                <a16:creationId xmlns:a16="http://schemas.microsoft.com/office/drawing/2014/main" id="{622EEDC8-B2CC-C04A-C97E-5A98869D04F5}"/>
              </a:ext>
            </a:extLst>
          </p:cNvPr>
          <p:cNvSpPr txBox="1"/>
          <p:nvPr/>
        </p:nvSpPr>
        <p:spPr>
          <a:xfrm rot="-546755">
            <a:off x="16236579" y="8998137"/>
            <a:ext cx="2539446" cy="1033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95"/>
              </a:lnSpc>
              <a:spcBef>
                <a:spcPct val="0"/>
              </a:spcBef>
            </a:pPr>
            <a:r>
              <a:rPr lang="en-US" sz="698" spc="-67" dirty="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WFP/SAMANTHA REINDERS</a:t>
            </a:r>
          </a:p>
        </p:txBody>
      </p:sp>
      <p:sp>
        <p:nvSpPr>
          <p:cNvPr id="18" name="TextBox 15">
            <a:extLst>
              <a:ext uri="{FF2B5EF4-FFF2-40B4-BE49-F238E27FC236}">
                <a16:creationId xmlns:a16="http://schemas.microsoft.com/office/drawing/2014/main" id="{04E3A9F9-1178-68FE-454B-0DDE5BD46B15}"/>
              </a:ext>
            </a:extLst>
          </p:cNvPr>
          <p:cNvSpPr txBox="1"/>
          <p:nvPr/>
        </p:nvSpPr>
        <p:spPr>
          <a:xfrm>
            <a:off x="0" y="1179645"/>
            <a:ext cx="18288000" cy="7429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700"/>
              </a:lnSpc>
            </a:pPr>
            <a:r>
              <a:rPr lang="en-US" sz="5000" spc="-480" dirty="0" err="1">
                <a:solidFill>
                  <a:srgbClr val="231E1A"/>
                </a:solidFill>
                <a:latin typeface="Cup Cakes"/>
                <a:ea typeface="Cup Cakes"/>
                <a:cs typeface="Cup Cakes"/>
                <a:sym typeface="Cup Cakes"/>
              </a:rPr>
              <a:t>Skolemad</a:t>
            </a:r>
            <a:r>
              <a:rPr lang="en-US" sz="5000" spc="-480" dirty="0">
                <a:solidFill>
                  <a:srgbClr val="231E1A"/>
                </a:solidFill>
                <a:latin typeface="Cup Cakes"/>
                <a:ea typeface="Cup Cakes"/>
                <a:cs typeface="Cup Cakes"/>
                <a:sym typeface="Cup Cakes"/>
              </a:rPr>
              <a:t> i Cambodia</a:t>
            </a:r>
          </a:p>
        </p:txBody>
      </p:sp>
    </p:spTree>
    <p:extLst>
      <p:ext uri="{BB962C8B-B14F-4D97-AF65-F5344CB8AC3E}">
        <p14:creationId xmlns:p14="http://schemas.microsoft.com/office/powerpoint/2010/main" val="10166587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811CA9-F148-7339-FB09-87DCCE1761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3C745EB2-03B5-7F63-8658-27A95F718701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da-DK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2E104DEB-C337-46DA-F5CB-796094661869}"/>
              </a:ext>
            </a:extLst>
          </p:cNvPr>
          <p:cNvSpPr/>
          <p:nvPr/>
        </p:nvSpPr>
        <p:spPr>
          <a:xfrm rot="-546120">
            <a:off x="-764797" y="764475"/>
            <a:ext cx="13112726" cy="8741817"/>
          </a:xfrm>
          <a:custGeom>
            <a:avLst/>
            <a:gdLst/>
            <a:ahLst/>
            <a:cxnLst/>
            <a:rect l="l" t="t" r="r" b="b"/>
            <a:pathLst>
              <a:path w="13112726" h="8741817">
                <a:moveTo>
                  <a:pt x="0" y="0"/>
                </a:moveTo>
                <a:lnTo>
                  <a:pt x="13112726" y="0"/>
                </a:lnTo>
                <a:lnTo>
                  <a:pt x="13112726" y="8741817"/>
                </a:lnTo>
                <a:lnTo>
                  <a:pt x="0" y="874181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91" r="-91"/>
            </a:stretch>
          </a:blipFill>
        </p:spPr>
        <p:txBody>
          <a:bodyPr/>
          <a:lstStyle/>
          <a:p>
            <a:endParaRPr lang="da-DK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F2EE235B-1258-61F2-B8BF-4F0E2C80FB48}"/>
              </a:ext>
            </a:extLst>
          </p:cNvPr>
          <p:cNvSpPr/>
          <p:nvPr/>
        </p:nvSpPr>
        <p:spPr>
          <a:xfrm rot="-3771408">
            <a:off x="-3180737" y="2016583"/>
            <a:ext cx="4075577" cy="1105500"/>
          </a:xfrm>
          <a:custGeom>
            <a:avLst/>
            <a:gdLst/>
            <a:ahLst/>
            <a:cxnLst/>
            <a:rect l="l" t="t" r="r" b="b"/>
            <a:pathLst>
              <a:path w="4075577" h="1105500">
                <a:moveTo>
                  <a:pt x="0" y="0"/>
                </a:moveTo>
                <a:lnTo>
                  <a:pt x="4075577" y="0"/>
                </a:lnTo>
                <a:lnTo>
                  <a:pt x="4075577" y="1105500"/>
                </a:lnTo>
                <a:lnTo>
                  <a:pt x="0" y="11055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da-DK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33FF88EC-08D8-11DA-2D09-E15EB4AD8535}"/>
              </a:ext>
            </a:extLst>
          </p:cNvPr>
          <p:cNvSpPr/>
          <p:nvPr/>
        </p:nvSpPr>
        <p:spPr>
          <a:xfrm rot="1895221">
            <a:off x="10069138" y="-235910"/>
            <a:ext cx="2828372" cy="1026463"/>
          </a:xfrm>
          <a:custGeom>
            <a:avLst/>
            <a:gdLst/>
            <a:ahLst/>
            <a:cxnLst/>
            <a:rect l="l" t="t" r="r" b="b"/>
            <a:pathLst>
              <a:path w="2828372" h="1026463">
                <a:moveTo>
                  <a:pt x="0" y="0"/>
                </a:moveTo>
                <a:lnTo>
                  <a:pt x="2828372" y="0"/>
                </a:lnTo>
                <a:lnTo>
                  <a:pt x="2828372" y="1026463"/>
                </a:lnTo>
                <a:lnTo>
                  <a:pt x="0" y="102646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da-DK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2ED0FCE8-F80E-7A39-30F8-E84ED40BE67B}"/>
              </a:ext>
            </a:extLst>
          </p:cNvPr>
          <p:cNvSpPr/>
          <p:nvPr/>
        </p:nvSpPr>
        <p:spPr>
          <a:xfrm>
            <a:off x="-543731" y="9789235"/>
            <a:ext cx="3417626" cy="1398379"/>
          </a:xfrm>
          <a:custGeom>
            <a:avLst/>
            <a:gdLst/>
            <a:ahLst/>
            <a:cxnLst/>
            <a:rect l="l" t="t" r="r" b="b"/>
            <a:pathLst>
              <a:path w="3417626" h="1398379">
                <a:moveTo>
                  <a:pt x="0" y="0"/>
                </a:moveTo>
                <a:lnTo>
                  <a:pt x="3417626" y="0"/>
                </a:lnTo>
                <a:lnTo>
                  <a:pt x="3417626" y="1398378"/>
                </a:lnTo>
                <a:lnTo>
                  <a:pt x="0" y="139837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da-DK"/>
          </a:p>
        </p:txBody>
      </p:sp>
      <p:grpSp>
        <p:nvGrpSpPr>
          <p:cNvPr id="9" name="Group 9">
            <a:extLst>
              <a:ext uri="{FF2B5EF4-FFF2-40B4-BE49-F238E27FC236}">
                <a16:creationId xmlns:a16="http://schemas.microsoft.com/office/drawing/2014/main" id="{9616080A-BC4E-1689-42C4-09A06E30F445}"/>
              </a:ext>
            </a:extLst>
          </p:cNvPr>
          <p:cNvGrpSpPr/>
          <p:nvPr/>
        </p:nvGrpSpPr>
        <p:grpSpPr>
          <a:xfrm>
            <a:off x="11153379" y="2832814"/>
            <a:ext cx="6681662" cy="5946709"/>
            <a:chOff x="0" y="0"/>
            <a:chExt cx="1759779" cy="1566211"/>
          </a:xfrm>
        </p:grpSpPr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057232D7-AC17-7F7C-FCD1-3017FC05946B}"/>
                </a:ext>
              </a:extLst>
            </p:cNvPr>
            <p:cNvSpPr/>
            <p:nvPr/>
          </p:nvSpPr>
          <p:spPr>
            <a:xfrm>
              <a:off x="0" y="0"/>
              <a:ext cx="1759779" cy="1566211"/>
            </a:xfrm>
            <a:custGeom>
              <a:avLst/>
              <a:gdLst/>
              <a:ahLst/>
              <a:cxnLst/>
              <a:rect l="l" t="t" r="r" b="b"/>
              <a:pathLst>
                <a:path w="1759779" h="1566211">
                  <a:moveTo>
                    <a:pt x="63727" y="0"/>
                  </a:moveTo>
                  <a:lnTo>
                    <a:pt x="1696052" y="0"/>
                  </a:lnTo>
                  <a:cubicBezTo>
                    <a:pt x="1712953" y="0"/>
                    <a:pt x="1729163" y="6714"/>
                    <a:pt x="1741114" y="18665"/>
                  </a:cubicBezTo>
                  <a:cubicBezTo>
                    <a:pt x="1753065" y="30617"/>
                    <a:pt x="1759779" y="46826"/>
                    <a:pt x="1759779" y="63727"/>
                  </a:cubicBezTo>
                  <a:lnTo>
                    <a:pt x="1759779" y="1502484"/>
                  </a:lnTo>
                  <a:cubicBezTo>
                    <a:pt x="1759779" y="1519386"/>
                    <a:pt x="1753065" y="1535595"/>
                    <a:pt x="1741114" y="1547546"/>
                  </a:cubicBezTo>
                  <a:cubicBezTo>
                    <a:pt x="1729163" y="1559497"/>
                    <a:pt x="1712953" y="1566211"/>
                    <a:pt x="1696052" y="1566211"/>
                  </a:cubicBezTo>
                  <a:lnTo>
                    <a:pt x="63727" y="1566211"/>
                  </a:lnTo>
                  <a:cubicBezTo>
                    <a:pt x="46826" y="1566211"/>
                    <a:pt x="30617" y="1559497"/>
                    <a:pt x="18665" y="1547546"/>
                  </a:cubicBezTo>
                  <a:cubicBezTo>
                    <a:pt x="6714" y="1535595"/>
                    <a:pt x="0" y="1519386"/>
                    <a:pt x="0" y="1502484"/>
                  </a:cubicBezTo>
                  <a:lnTo>
                    <a:pt x="0" y="63727"/>
                  </a:lnTo>
                  <a:cubicBezTo>
                    <a:pt x="0" y="46826"/>
                    <a:pt x="6714" y="30617"/>
                    <a:pt x="18665" y="18665"/>
                  </a:cubicBezTo>
                  <a:cubicBezTo>
                    <a:pt x="30617" y="6714"/>
                    <a:pt x="46826" y="0"/>
                    <a:pt x="63727" y="0"/>
                  </a:cubicBezTo>
                  <a:close/>
                </a:path>
              </a:pathLst>
            </a:custGeom>
            <a:solidFill>
              <a:srgbClr val="E3E3DC"/>
            </a:solidFill>
            <a:ln w="19050" cap="rnd">
              <a:solidFill>
                <a:srgbClr val="231E1A"/>
              </a:solidFill>
              <a:prstDash val="solid"/>
              <a:rou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D32E6858-AE06-F922-2BBC-F80F0CF59875}"/>
                </a:ext>
              </a:extLst>
            </p:cNvPr>
            <p:cNvSpPr txBox="1"/>
            <p:nvPr/>
          </p:nvSpPr>
          <p:spPr>
            <a:xfrm>
              <a:off x="0" y="-38100"/>
              <a:ext cx="1759779" cy="16043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80"/>
                </a:lnSpc>
              </a:pPr>
              <a:endParaRPr/>
            </a:p>
          </p:txBody>
        </p:sp>
      </p:grpSp>
      <p:sp>
        <p:nvSpPr>
          <p:cNvPr id="12" name="TextBox 12">
            <a:extLst>
              <a:ext uri="{FF2B5EF4-FFF2-40B4-BE49-F238E27FC236}">
                <a16:creationId xmlns:a16="http://schemas.microsoft.com/office/drawing/2014/main" id="{E070650C-6A05-65A9-BEE3-0E80A07C7757}"/>
              </a:ext>
            </a:extLst>
          </p:cNvPr>
          <p:cNvSpPr txBox="1"/>
          <p:nvPr/>
        </p:nvSpPr>
        <p:spPr>
          <a:xfrm>
            <a:off x="11634991" y="3536291"/>
            <a:ext cx="5718439" cy="45137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199"/>
              </a:lnSpc>
            </a:pPr>
            <a:endParaRPr/>
          </a:p>
          <a:p>
            <a:pPr algn="just">
              <a:lnSpc>
                <a:spcPts val="4199"/>
              </a:lnSpc>
            </a:pPr>
            <a:r>
              <a:rPr lang="en-US" sz="2499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Hvorfor er det vigtigt at få sund mad? </a:t>
            </a:r>
          </a:p>
          <a:p>
            <a:pPr algn="just">
              <a:lnSpc>
                <a:spcPts val="4199"/>
              </a:lnSpc>
            </a:pPr>
            <a:endParaRPr lang="en-US" sz="2499">
              <a:solidFill>
                <a:srgbClr val="231E1A"/>
              </a:solidFill>
              <a:latin typeface="Coming Soon"/>
              <a:ea typeface="Coming Soon"/>
              <a:cs typeface="Coming Soon"/>
              <a:sym typeface="Coming Soon"/>
            </a:endParaRPr>
          </a:p>
          <a:p>
            <a:pPr algn="just">
              <a:lnSpc>
                <a:spcPts val="4199"/>
              </a:lnSpc>
            </a:pPr>
            <a:r>
              <a:rPr lang="en-US" sz="2499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Har I prøvet at komme i skole uden at få morgenmad? </a:t>
            </a:r>
          </a:p>
          <a:p>
            <a:pPr algn="just">
              <a:lnSpc>
                <a:spcPts val="4199"/>
              </a:lnSpc>
            </a:pPr>
            <a:endParaRPr lang="en-US" sz="2499">
              <a:solidFill>
                <a:srgbClr val="231E1A"/>
              </a:solidFill>
              <a:latin typeface="Coming Soon"/>
              <a:ea typeface="Coming Soon"/>
              <a:cs typeface="Coming Soon"/>
              <a:sym typeface="Coming Soon"/>
            </a:endParaRPr>
          </a:p>
          <a:p>
            <a:pPr algn="just">
              <a:lnSpc>
                <a:spcPts val="4199"/>
              </a:lnSpc>
            </a:pPr>
            <a:r>
              <a:rPr lang="en-US" sz="2499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Kan I komme i tanke om nogle sunde retter, man kan lave på jeres skole?</a:t>
            </a:r>
          </a:p>
          <a:p>
            <a:pPr algn="just">
              <a:lnSpc>
                <a:spcPts val="2688"/>
              </a:lnSpc>
            </a:pPr>
            <a:endParaRPr lang="en-US" sz="2499">
              <a:solidFill>
                <a:srgbClr val="231E1A"/>
              </a:solidFill>
              <a:latin typeface="Coming Soon"/>
              <a:ea typeface="Coming Soon"/>
              <a:cs typeface="Coming Soon"/>
              <a:sym typeface="Coming Soon"/>
            </a:endParaRPr>
          </a:p>
        </p:txBody>
      </p:sp>
      <p:sp>
        <p:nvSpPr>
          <p:cNvPr id="13" name="TextBox 13">
            <a:extLst>
              <a:ext uri="{FF2B5EF4-FFF2-40B4-BE49-F238E27FC236}">
                <a16:creationId xmlns:a16="http://schemas.microsoft.com/office/drawing/2014/main" id="{FCBF055B-0A23-62A2-4E0B-CBB2E1CE8B8D}"/>
              </a:ext>
            </a:extLst>
          </p:cNvPr>
          <p:cNvSpPr txBox="1"/>
          <p:nvPr/>
        </p:nvSpPr>
        <p:spPr>
          <a:xfrm rot="-546755">
            <a:off x="1550183" y="9493246"/>
            <a:ext cx="2647425" cy="1771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42"/>
              </a:lnSpc>
              <a:spcBef>
                <a:spcPct val="0"/>
              </a:spcBef>
            </a:pPr>
            <a:r>
              <a:rPr lang="en-US" sz="1177" spc="-113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WFP/SAMANTHA REINDERS</a:t>
            </a:r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BAA9689A-DE7E-F78C-435B-DA4C168B6651}"/>
              </a:ext>
            </a:extLst>
          </p:cNvPr>
          <p:cNvSpPr/>
          <p:nvPr/>
        </p:nvSpPr>
        <p:spPr>
          <a:xfrm>
            <a:off x="461035" y="402232"/>
            <a:ext cx="1135329" cy="391689"/>
          </a:xfrm>
          <a:custGeom>
            <a:avLst/>
            <a:gdLst/>
            <a:ahLst/>
            <a:cxnLst/>
            <a:rect l="l" t="t" r="r" b="b"/>
            <a:pathLst>
              <a:path w="1135329" h="391689">
                <a:moveTo>
                  <a:pt x="0" y="0"/>
                </a:moveTo>
                <a:lnTo>
                  <a:pt x="1135330" y="0"/>
                </a:lnTo>
                <a:lnTo>
                  <a:pt x="1135330" y="391688"/>
                </a:lnTo>
                <a:lnTo>
                  <a:pt x="0" y="39168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da-DK"/>
          </a:p>
        </p:txBody>
      </p:sp>
      <p:sp>
        <p:nvSpPr>
          <p:cNvPr id="20" name="TextBox 15">
            <a:extLst>
              <a:ext uri="{FF2B5EF4-FFF2-40B4-BE49-F238E27FC236}">
                <a16:creationId xmlns:a16="http://schemas.microsoft.com/office/drawing/2014/main" id="{81D1C0A3-B609-E7EE-6098-79A0A06E82FD}"/>
              </a:ext>
            </a:extLst>
          </p:cNvPr>
          <p:cNvSpPr txBox="1"/>
          <p:nvPr/>
        </p:nvSpPr>
        <p:spPr>
          <a:xfrm>
            <a:off x="11153378" y="2114550"/>
            <a:ext cx="6681663" cy="7429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700"/>
              </a:lnSpc>
            </a:pPr>
            <a:r>
              <a:rPr lang="en-US" sz="5000" spc="-480" dirty="0" err="1">
                <a:solidFill>
                  <a:srgbClr val="231E1A"/>
                </a:solidFill>
                <a:latin typeface="Cup Cakes"/>
                <a:ea typeface="Cup Cakes"/>
                <a:cs typeface="Cup Cakes"/>
                <a:sym typeface="Cup Cakes"/>
              </a:rPr>
              <a:t>Spørgsmål</a:t>
            </a:r>
            <a:endParaRPr lang="en-US" sz="5000" spc="-480" dirty="0">
              <a:solidFill>
                <a:srgbClr val="231E1A"/>
              </a:solidFill>
              <a:latin typeface="Cup Cakes"/>
              <a:ea typeface="Cup Cakes"/>
              <a:cs typeface="Cup Cakes"/>
              <a:sym typeface="Cup Cakes"/>
            </a:endParaRPr>
          </a:p>
        </p:txBody>
      </p:sp>
    </p:spTree>
    <p:extLst>
      <p:ext uri="{BB962C8B-B14F-4D97-AF65-F5344CB8AC3E}">
        <p14:creationId xmlns:p14="http://schemas.microsoft.com/office/powerpoint/2010/main" val="17155209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a-DK"/>
          </a:p>
        </p:txBody>
      </p:sp>
      <p:sp>
        <p:nvSpPr>
          <p:cNvPr id="3" name="Freeform 3"/>
          <p:cNvSpPr/>
          <p:nvPr/>
        </p:nvSpPr>
        <p:spPr>
          <a:xfrm rot="21269432">
            <a:off x="7006087" y="2448603"/>
            <a:ext cx="11579933" cy="7719955"/>
          </a:xfrm>
          <a:custGeom>
            <a:avLst/>
            <a:gdLst/>
            <a:ahLst/>
            <a:cxnLst/>
            <a:rect l="l" t="t" r="r" b="b"/>
            <a:pathLst>
              <a:path w="7892456" h="5261637">
                <a:moveTo>
                  <a:pt x="0" y="0"/>
                </a:moveTo>
                <a:lnTo>
                  <a:pt x="7892456" y="0"/>
                </a:lnTo>
                <a:lnTo>
                  <a:pt x="7892456" y="5261637"/>
                </a:lnTo>
                <a:lnTo>
                  <a:pt x="0" y="526163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91" r="-91"/>
            </a:stretch>
          </a:blipFill>
        </p:spPr>
        <p:txBody>
          <a:bodyPr/>
          <a:lstStyle/>
          <a:p>
            <a:endParaRPr lang="da-DK"/>
          </a:p>
        </p:txBody>
      </p:sp>
      <p:sp>
        <p:nvSpPr>
          <p:cNvPr id="8" name="Freeform 8"/>
          <p:cNvSpPr/>
          <p:nvPr/>
        </p:nvSpPr>
        <p:spPr>
          <a:xfrm rot="2110773">
            <a:off x="16732592" y="2200249"/>
            <a:ext cx="2497754" cy="906477"/>
          </a:xfrm>
          <a:custGeom>
            <a:avLst/>
            <a:gdLst/>
            <a:ahLst/>
            <a:cxnLst/>
            <a:rect l="l" t="t" r="r" b="b"/>
            <a:pathLst>
              <a:path w="1702377" h="617821">
                <a:moveTo>
                  <a:pt x="0" y="0"/>
                </a:moveTo>
                <a:lnTo>
                  <a:pt x="1702377" y="0"/>
                </a:lnTo>
                <a:lnTo>
                  <a:pt x="1702377" y="617821"/>
                </a:lnTo>
                <a:lnTo>
                  <a:pt x="0" y="617821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a-DK"/>
          </a:p>
        </p:txBody>
      </p:sp>
      <p:sp>
        <p:nvSpPr>
          <p:cNvPr id="9" name="Freeform 9"/>
          <p:cNvSpPr/>
          <p:nvPr/>
        </p:nvSpPr>
        <p:spPr>
          <a:xfrm rot="20782513">
            <a:off x="14599079" y="8867990"/>
            <a:ext cx="3018128" cy="1234917"/>
          </a:xfrm>
          <a:custGeom>
            <a:avLst/>
            <a:gdLst/>
            <a:ahLst/>
            <a:cxnLst/>
            <a:rect l="l" t="t" r="r" b="b"/>
            <a:pathLst>
              <a:path w="2057045" h="841674">
                <a:moveTo>
                  <a:pt x="0" y="0"/>
                </a:moveTo>
                <a:lnTo>
                  <a:pt x="2057045" y="0"/>
                </a:lnTo>
                <a:lnTo>
                  <a:pt x="2057045" y="841674"/>
                </a:lnTo>
                <a:lnTo>
                  <a:pt x="0" y="841674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a-DK"/>
          </a:p>
        </p:txBody>
      </p:sp>
      <p:sp>
        <p:nvSpPr>
          <p:cNvPr id="12" name="TextBox 12"/>
          <p:cNvSpPr txBox="1"/>
          <p:nvPr/>
        </p:nvSpPr>
        <p:spPr>
          <a:xfrm rot="21268797">
            <a:off x="11921499" y="9788699"/>
            <a:ext cx="2539175" cy="1798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86"/>
              </a:lnSpc>
              <a:spcBef>
                <a:spcPct val="0"/>
              </a:spcBef>
            </a:pPr>
            <a:r>
              <a:rPr lang="en-US" sz="601" spc="-57">
                <a:solidFill>
                  <a:srgbClr val="231E1A"/>
                </a:solidFill>
                <a:latin typeface="Now"/>
                <a:ea typeface="Now"/>
                <a:cs typeface="Now"/>
                <a:sym typeface="Now"/>
              </a:rPr>
              <a:t>UNICEF SENEGAL/2022/VINCENT TREMEAU</a:t>
            </a:r>
          </a:p>
          <a:p>
            <a:pPr algn="ctr">
              <a:lnSpc>
                <a:spcPts val="686"/>
              </a:lnSpc>
              <a:spcBef>
                <a:spcPct val="0"/>
              </a:spcBef>
            </a:pPr>
            <a:endParaRPr lang="en-US" sz="601" spc="-57">
              <a:solidFill>
                <a:srgbClr val="231E1A"/>
              </a:solidFill>
              <a:latin typeface="Now"/>
              <a:ea typeface="Now"/>
              <a:cs typeface="Now"/>
              <a:sym typeface="Now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461035" y="402232"/>
            <a:ext cx="1135329" cy="391689"/>
          </a:xfrm>
          <a:custGeom>
            <a:avLst/>
            <a:gdLst/>
            <a:ahLst/>
            <a:cxnLst/>
            <a:rect l="l" t="t" r="r" b="b"/>
            <a:pathLst>
              <a:path w="1135329" h="391689">
                <a:moveTo>
                  <a:pt x="0" y="0"/>
                </a:moveTo>
                <a:lnTo>
                  <a:pt x="1135330" y="0"/>
                </a:lnTo>
                <a:lnTo>
                  <a:pt x="1135330" y="391688"/>
                </a:lnTo>
                <a:lnTo>
                  <a:pt x="0" y="39168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da-DK"/>
          </a:p>
        </p:txBody>
      </p:sp>
      <p:sp>
        <p:nvSpPr>
          <p:cNvPr id="14" name="Freeform 14"/>
          <p:cNvSpPr/>
          <p:nvPr/>
        </p:nvSpPr>
        <p:spPr>
          <a:xfrm rot="8431529">
            <a:off x="6355763" y="2960637"/>
            <a:ext cx="2560441" cy="1047648"/>
          </a:xfrm>
          <a:custGeom>
            <a:avLst/>
            <a:gdLst/>
            <a:ahLst/>
            <a:cxnLst/>
            <a:rect l="l" t="t" r="r" b="b"/>
            <a:pathLst>
              <a:path w="1745102" h="714038">
                <a:moveTo>
                  <a:pt x="0" y="0"/>
                </a:moveTo>
                <a:lnTo>
                  <a:pt x="1745102" y="0"/>
                </a:lnTo>
                <a:lnTo>
                  <a:pt x="1745102" y="714037"/>
                </a:lnTo>
                <a:lnTo>
                  <a:pt x="0" y="714037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a-DK"/>
          </a:p>
        </p:txBody>
      </p:sp>
      <p:sp>
        <p:nvSpPr>
          <p:cNvPr id="15" name="Freeform 15"/>
          <p:cNvSpPr/>
          <p:nvPr/>
        </p:nvSpPr>
        <p:spPr>
          <a:xfrm>
            <a:off x="228600" y="4871119"/>
            <a:ext cx="7245434" cy="3586490"/>
          </a:xfrm>
          <a:custGeom>
            <a:avLst/>
            <a:gdLst/>
            <a:ahLst/>
            <a:cxnLst/>
            <a:rect l="l" t="t" r="r" b="b"/>
            <a:pathLst>
              <a:path w="7245434" h="3586490">
                <a:moveTo>
                  <a:pt x="0" y="0"/>
                </a:moveTo>
                <a:lnTo>
                  <a:pt x="7245434" y="0"/>
                </a:lnTo>
                <a:lnTo>
                  <a:pt x="7245434" y="3586490"/>
                </a:lnTo>
                <a:lnTo>
                  <a:pt x="0" y="358649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da-DK"/>
          </a:p>
        </p:txBody>
      </p:sp>
      <p:sp>
        <p:nvSpPr>
          <p:cNvPr id="16" name="Freeform 16"/>
          <p:cNvSpPr/>
          <p:nvPr/>
        </p:nvSpPr>
        <p:spPr>
          <a:xfrm rot="5494011" flipV="1">
            <a:off x="1996130" y="5429788"/>
            <a:ext cx="2123203" cy="721889"/>
          </a:xfrm>
          <a:custGeom>
            <a:avLst/>
            <a:gdLst/>
            <a:ahLst/>
            <a:cxnLst/>
            <a:rect l="l" t="t" r="r" b="b"/>
            <a:pathLst>
              <a:path w="2123203" h="721889">
                <a:moveTo>
                  <a:pt x="0" y="721889"/>
                </a:moveTo>
                <a:lnTo>
                  <a:pt x="2123203" y="721889"/>
                </a:lnTo>
                <a:lnTo>
                  <a:pt x="2123203" y="0"/>
                </a:lnTo>
                <a:lnTo>
                  <a:pt x="0" y="0"/>
                </a:lnTo>
                <a:lnTo>
                  <a:pt x="0" y="721889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a-DK"/>
          </a:p>
        </p:txBody>
      </p:sp>
      <p:sp>
        <p:nvSpPr>
          <p:cNvPr id="17" name="TextBox 17"/>
          <p:cNvSpPr txBox="1"/>
          <p:nvPr/>
        </p:nvSpPr>
        <p:spPr>
          <a:xfrm>
            <a:off x="1466442" y="4200211"/>
            <a:ext cx="5195795" cy="4770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90"/>
              </a:lnSpc>
            </a:pPr>
            <a:r>
              <a:rPr lang="en-US" sz="2400" spc="-108" dirty="0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Senegal ligger her</a:t>
            </a:r>
          </a:p>
        </p:txBody>
      </p:sp>
      <p:sp>
        <p:nvSpPr>
          <p:cNvPr id="18" name="TextBox 15">
            <a:extLst>
              <a:ext uri="{FF2B5EF4-FFF2-40B4-BE49-F238E27FC236}">
                <a16:creationId xmlns:a16="http://schemas.microsoft.com/office/drawing/2014/main" id="{CD74F0AF-60D0-29FE-1C19-D6D9E6F3F78E}"/>
              </a:ext>
            </a:extLst>
          </p:cNvPr>
          <p:cNvSpPr txBox="1"/>
          <p:nvPr/>
        </p:nvSpPr>
        <p:spPr>
          <a:xfrm>
            <a:off x="0" y="1179645"/>
            <a:ext cx="18288000" cy="7429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700"/>
              </a:lnSpc>
            </a:pPr>
            <a:r>
              <a:rPr lang="en-US" sz="5000" spc="-480" dirty="0" err="1">
                <a:solidFill>
                  <a:srgbClr val="231E1A"/>
                </a:solidFill>
                <a:latin typeface="Cup Cakes"/>
                <a:ea typeface="Cup Cakes"/>
                <a:cs typeface="Cup Cakes"/>
                <a:sym typeface="Cup Cakes"/>
              </a:rPr>
              <a:t>Hjemmesyede</a:t>
            </a:r>
            <a:r>
              <a:rPr lang="en-US" sz="5000" spc="-480" dirty="0">
                <a:solidFill>
                  <a:srgbClr val="231E1A"/>
                </a:solidFill>
                <a:latin typeface="Cup Cakes"/>
                <a:ea typeface="Cup Cakes"/>
                <a:cs typeface="Cup Cakes"/>
                <a:sym typeface="Cup Cakes"/>
              </a:rPr>
              <a:t> bind </a:t>
            </a:r>
            <a:r>
              <a:rPr lang="en-US" sz="5000" spc="-480" dirty="0" err="1">
                <a:solidFill>
                  <a:srgbClr val="231E1A"/>
                </a:solidFill>
                <a:latin typeface="Cup Cakes"/>
                <a:ea typeface="Cup Cakes"/>
                <a:cs typeface="Cup Cakes"/>
                <a:sym typeface="Cup Cakes"/>
              </a:rPr>
              <a:t>i</a:t>
            </a:r>
            <a:r>
              <a:rPr lang="en-US" sz="5000" spc="-480" dirty="0">
                <a:solidFill>
                  <a:srgbClr val="231E1A"/>
                </a:solidFill>
                <a:latin typeface="Cup Cakes"/>
                <a:ea typeface="Cup Cakes"/>
                <a:cs typeface="Cup Cakes"/>
                <a:sym typeface="Cup Cakes"/>
              </a:rPr>
              <a:t> Senegal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a-DK"/>
          </a:p>
        </p:txBody>
      </p:sp>
      <p:sp>
        <p:nvSpPr>
          <p:cNvPr id="3" name="Freeform 3"/>
          <p:cNvSpPr/>
          <p:nvPr/>
        </p:nvSpPr>
        <p:spPr>
          <a:xfrm rot="256328">
            <a:off x="-105696" y="746451"/>
            <a:ext cx="12760125" cy="8506750"/>
          </a:xfrm>
          <a:custGeom>
            <a:avLst/>
            <a:gdLst/>
            <a:ahLst/>
            <a:cxnLst/>
            <a:rect l="l" t="t" r="r" b="b"/>
            <a:pathLst>
              <a:path w="12760125" h="8506750">
                <a:moveTo>
                  <a:pt x="0" y="0"/>
                </a:moveTo>
                <a:lnTo>
                  <a:pt x="12760125" y="0"/>
                </a:lnTo>
                <a:lnTo>
                  <a:pt x="12760125" y="8506749"/>
                </a:lnTo>
                <a:lnTo>
                  <a:pt x="0" y="850674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91" r="-91"/>
            </a:stretch>
          </a:blipFill>
        </p:spPr>
        <p:txBody>
          <a:bodyPr/>
          <a:lstStyle/>
          <a:p>
            <a:endParaRPr lang="da-DK"/>
          </a:p>
        </p:txBody>
      </p:sp>
      <p:sp>
        <p:nvSpPr>
          <p:cNvPr id="4" name="Freeform 4"/>
          <p:cNvSpPr/>
          <p:nvPr/>
        </p:nvSpPr>
        <p:spPr>
          <a:xfrm rot="-2968959">
            <a:off x="-1696077" y="471726"/>
            <a:ext cx="3965985" cy="1075773"/>
          </a:xfrm>
          <a:custGeom>
            <a:avLst/>
            <a:gdLst/>
            <a:ahLst/>
            <a:cxnLst/>
            <a:rect l="l" t="t" r="r" b="b"/>
            <a:pathLst>
              <a:path w="3965985" h="1075773">
                <a:moveTo>
                  <a:pt x="0" y="0"/>
                </a:moveTo>
                <a:lnTo>
                  <a:pt x="3965985" y="0"/>
                </a:lnTo>
                <a:lnTo>
                  <a:pt x="3965985" y="1075773"/>
                </a:lnTo>
                <a:lnTo>
                  <a:pt x="0" y="1075773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a-DK"/>
          </a:p>
        </p:txBody>
      </p:sp>
      <p:sp>
        <p:nvSpPr>
          <p:cNvPr id="5" name="Freeform 5"/>
          <p:cNvSpPr/>
          <p:nvPr/>
        </p:nvSpPr>
        <p:spPr>
          <a:xfrm rot="2697670">
            <a:off x="11380203" y="1182324"/>
            <a:ext cx="2752317" cy="998862"/>
          </a:xfrm>
          <a:custGeom>
            <a:avLst/>
            <a:gdLst/>
            <a:ahLst/>
            <a:cxnLst/>
            <a:rect l="l" t="t" r="r" b="b"/>
            <a:pathLst>
              <a:path w="2752317" h="998862">
                <a:moveTo>
                  <a:pt x="0" y="0"/>
                </a:moveTo>
                <a:lnTo>
                  <a:pt x="2752317" y="0"/>
                </a:lnTo>
                <a:lnTo>
                  <a:pt x="2752317" y="998862"/>
                </a:lnTo>
                <a:lnTo>
                  <a:pt x="0" y="998862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a-DK"/>
          </a:p>
        </p:txBody>
      </p:sp>
      <p:sp>
        <p:nvSpPr>
          <p:cNvPr id="6" name="Freeform 6"/>
          <p:cNvSpPr/>
          <p:nvPr/>
        </p:nvSpPr>
        <p:spPr>
          <a:xfrm rot="802448">
            <a:off x="4893972" y="8417359"/>
            <a:ext cx="3325726" cy="1360776"/>
          </a:xfrm>
          <a:custGeom>
            <a:avLst/>
            <a:gdLst/>
            <a:ahLst/>
            <a:cxnLst/>
            <a:rect l="l" t="t" r="r" b="b"/>
            <a:pathLst>
              <a:path w="3325726" h="1360776">
                <a:moveTo>
                  <a:pt x="0" y="0"/>
                </a:moveTo>
                <a:lnTo>
                  <a:pt x="3325726" y="0"/>
                </a:lnTo>
                <a:lnTo>
                  <a:pt x="3325726" y="1360776"/>
                </a:lnTo>
                <a:lnTo>
                  <a:pt x="0" y="1360776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a-DK"/>
          </a:p>
        </p:txBody>
      </p:sp>
      <p:grpSp>
        <p:nvGrpSpPr>
          <p:cNvPr id="10" name="Group 10"/>
          <p:cNvGrpSpPr/>
          <p:nvPr/>
        </p:nvGrpSpPr>
        <p:grpSpPr>
          <a:xfrm>
            <a:off x="11153379" y="2832814"/>
            <a:ext cx="6681662" cy="6264934"/>
            <a:chOff x="0" y="0"/>
            <a:chExt cx="1759779" cy="1650024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759779" cy="1650024"/>
            </a:xfrm>
            <a:custGeom>
              <a:avLst/>
              <a:gdLst/>
              <a:ahLst/>
              <a:cxnLst/>
              <a:rect l="l" t="t" r="r" b="b"/>
              <a:pathLst>
                <a:path w="1759779" h="1650024">
                  <a:moveTo>
                    <a:pt x="63727" y="0"/>
                  </a:moveTo>
                  <a:lnTo>
                    <a:pt x="1696052" y="0"/>
                  </a:lnTo>
                  <a:cubicBezTo>
                    <a:pt x="1712953" y="0"/>
                    <a:pt x="1729163" y="6714"/>
                    <a:pt x="1741114" y="18665"/>
                  </a:cubicBezTo>
                  <a:cubicBezTo>
                    <a:pt x="1753065" y="30617"/>
                    <a:pt x="1759779" y="46826"/>
                    <a:pt x="1759779" y="63727"/>
                  </a:cubicBezTo>
                  <a:lnTo>
                    <a:pt x="1759779" y="1586296"/>
                  </a:lnTo>
                  <a:cubicBezTo>
                    <a:pt x="1759779" y="1603198"/>
                    <a:pt x="1753065" y="1619407"/>
                    <a:pt x="1741114" y="1631359"/>
                  </a:cubicBezTo>
                  <a:cubicBezTo>
                    <a:pt x="1729163" y="1643310"/>
                    <a:pt x="1712953" y="1650024"/>
                    <a:pt x="1696052" y="1650024"/>
                  </a:cubicBezTo>
                  <a:lnTo>
                    <a:pt x="63727" y="1650024"/>
                  </a:lnTo>
                  <a:cubicBezTo>
                    <a:pt x="46826" y="1650024"/>
                    <a:pt x="30617" y="1643310"/>
                    <a:pt x="18665" y="1631359"/>
                  </a:cubicBezTo>
                  <a:cubicBezTo>
                    <a:pt x="6714" y="1619407"/>
                    <a:pt x="0" y="1603198"/>
                    <a:pt x="0" y="1586296"/>
                  </a:cubicBezTo>
                  <a:lnTo>
                    <a:pt x="0" y="63727"/>
                  </a:lnTo>
                  <a:cubicBezTo>
                    <a:pt x="0" y="46826"/>
                    <a:pt x="6714" y="30617"/>
                    <a:pt x="18665" y="18665"/>
                  </a:cubicBezTo>
                  <a:cubicBezTo>
                    <a:pt x="30617" y="6714"/>
                    <a:pt x="46826" y="0"/>
                    <a:pt x="63727" y="0"/>
                  </a:cubicBezTo>
                  <a:close/>
                </a:path>
              </a:pathLst>
            </a:custGeom>
            <a:solidFill>
              <a:srgbClr val="E3E3DC"/>
            </a:solidFill>
            <a:ln w="19050" cap="rnd">
              <a:solidFill>
                <a:srgbClr val="231E1A"/>
              </a:solidFill>
              <a:prstDash val="solid"/>
              <a:rou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1759779" cy="16881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80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11634991" y="3391313"/>
            <a:ext cx="5718439" cy="55614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199"/>
              </a:lnSpc>
            </a:pPr>
            <a:r>
              <a:rPr lang="en-US" sz="2499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Hvorfor tror I, at mange piger bliver hjemme fra skole, når de har menstruation? </a:t>
            </a:r>
          </a:p>
          <a:p>
            <a:pPr algn="just">
              <a:lnSpc>
                <a:spcPts val="4199"/>
              </a:lnSpc>
            </a:pPr>
            <a:endParaRPr lang="en-US" sz="2499">
              <a:solidFill>
                <a:srgbClr val="231E1A"/>
              </a:solidFill>
              <a:latin typeface="Coming Soon"/>
              <a:ea typeface="Coming Soon"/>
              <a:cs typeface="Coming Soon"/>
              <a:sym typeface="Coming Soon"/>
            </a:endParaRPr>
          </a:p>
          <a:p>
            <a:pPr algn="just">
              <a:lnSpc>
                <a:spcPts val="4199"/>
              </a:lnSpc>
            </a:pPr>
            <a:r>
              <a:rPr lang="en-US" sz="2499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Hvorfor er det et problem, at pigerne ikke kommer i skole, når de har menstruation? </a:t>
            </a:r>
          </a:p>
          <a:p>
            <a:pPr algn="just">
              <a:lnSpc>
                <a:spcPts val="4199"/>
              </a:lnSpc>
            </a:pPr>
            <a:endParaRPr lang="en-US" sz="2499">
              <a:solidFill>
                <a:srgbClr val="231E1A"/>
              </a:solidFill>
              <a:latin typeface="Coming Soon"/>
              <a:ea typeface="Coming Soon"/>
              <a:cs typeface="Coming Soon"/>
              <a:sym typeface="Coming Soon"/>
            </a:endParaRPr>
          </a:p>
          <a:p>
            <a:pPr algn="just">
              <a:lnSpc>
                <a:spcPts val="4199"/>
              </a:lnSpc>
            </a:pPr>
            <a:r>
              <a:rPr lang="en-US" sz="2499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Hvad kan man gøre på skolerne, så det er lettere at have menstruation?</a:t>
            </a:r>
          </a:p>
          <a:p>
            <a:pPr algn="just">
              <a:lnSpc>
                <a:spcPts val="2688"/>
              </a:lnSpc>
            </a:pPr>
            <a:endParaRPr lang="en-US" sz="2499">
              <a:solidFill>
                <a:srgbClr val="231E1A"/>
              </a:solidFill>
              <a:latin typeface="Coming Soon"/>
              <a:ea typeface="Coming Soon"/>
              <a:cs typeface="Coming Soon"/>
              <a:sym typeface="Coming Soon"/>
            </a:endParaRPr>
          </a:p>
        </p:txBody>
      </p:sp>
      <p:sp>
        <p:nvSpPr>
          <p:cNvPr id="14" name="TextBox 14"/>
          <p:cNvSpPr txBox="1"/>
          <p:nvPr/>
        </p:nvSpPr>
        <p:spPr>
          <a:xfrm rot="300174">
            <a:off x="1974501" y="8593314"/>
            <a:ext cx="2839140" cy="2933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39"/>
              </a:lnSpc>
              <a:spcBef>
                <a:spcPct val="0"/>
              </a:spcBef>
            </a:pPr>
            <a:r>
              <a:rPr lang="en-US" sz="999" spc="-95">
                <a:solidFill>
                  <a:srgbClr val="231E1A"/>
                </a:solidFill>
                <a:latin typeface="Now"/>
                <a:ea typeface="Now"/>
                <a:cs typeface="Now"/>
                <a:sym typeface="Now"/>
              </a:rPr>
              <a:t>UNICEF SENEGAL/2022/VINCENT TREMEAU</a:t>
            </a:r>
          </a:p>
          <a:p>
            <a:pPr algn="ctr">
              <a:lnSpc>
                <a:spcPts val="1139"/>
              </a:lnSpc>
              <a:spcBef>
                <a:spcPct val="0"/>
              </a:spcBef>
            </a:pPr>
            <a:endParaRPr lang="en-US" sz="999" spc="-95">
              <a:solidFill>
                <a:srgbClr val="231E1A"/>
              </a:solidFill>
              <a:latin typeface="Now"/>
              <a:ea typeface="Now"/>
              <a:cs typeface="Now"/>
              <a:sym typeface="Now"/>
            </a:endParaRPr>
          </a:p>
        </p:txBody>
      </p:sp>
      <p:sp>
        <p:nvSpPr>
          <p:cNvPr id="15" name="TextBox 15">
            <a:extLst>
              <a:ext uri="{FF2B5EF4-FFF2-40B4-BE49-F238E27FC236}">
                <a16:creationId xmlns:a16="http://schemas.microsoft.com/office/drawing/2014/main" id="{E2FBC652-7364-6085-25E9-05A01BF06D80}"/>
              </a:ext>
            </a:extLst>
          </p:cNvPr>
          <p:cNvSpPr txBox="1"/>
          <p:nvPr/>
        </p:nvSpPr>
        <p:spPr>
          <a:xfrm>
            <a:off x="11153378" y="2114550"/>
            <a:ext cx="6681663" cy="7429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700"/>
              </a:lnSpc>
            </a:pPr>
            <a:r>
              <a:rPr lang="en-US" sz="5000" spc="-480" dirty="0" err="1">
                <a:solidFill>
                  <a:srgbClr val="231E1A"/>
                </a:solidFill>
                <a:latin typeface="Cup Cakes"/>
                <a:ea typeface="Cup Cakes"/>
                <a:cs typeface="Cup Cakes"/>
                <a:sym typeface="Cup Cakes"/>
              </a:rPr>
              <a:t>Spørgsmål</a:t>
            </a:r>
            <a:endParaRPr lang="en-US" sz="5000" spc="-480" dirty="0">
              <a:solidFill>
                <a:srgbClr val="231E1A"/>
              </a:solidFill>
              <a:latin typeface="Cup Cakes"/>
              <a:ea typeface="Cup Cakes"/>
              <a:cs typeface="Cup Cakes"/>
              <a:sym typeface="Cup Cake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a-DK"/>
          </a:p>
        </p:txBody>
      </p:sp>
      <p:sp>
        <p:nvSpPr>
          <p:cNvPr id="3" name="Freeform 3"/>
          <p:cNvSpPr/>
          <p:nvPr/>
        </p:nvSpPr>
        <p:spPr>
          <a:xfrm>
            <a:off x="461035" y="402232"/>
            <a:ext cx="1135329" cy="391689"/>
          </a:xfrm>
          <a:custGeom>
            <a:avLst/>
            <a:gdLst/>
            <a:ahLst/>
            <a:cxnLst/>
            <a:rect l="l" t="t" r="r" b="b"/>
            <a:pathLst>
              <a:path w="1135329" h="391689">
                <a:moveTo>
                  <a:pt x="0" y="0"/>
                </a:moveTo>
                <a:lnTo>
                  <a:pt x="1135330" y="0"/>
                </a:lnTo>
                <a:lnTo>
                  <a:pt x="1135330" y="391688"/>
                </a:lnTo>
                <a:lnTo>
                  <a:pt x="0" y="39168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da-DK"/>
          </a:p>
        </p:txBody>
      </p:sp>
      <p:sp>
        <p:nvSpPr>
          <p:cNvPr id="4" name="Freeform 4"/>
          <p:cNvSpPr/>
          <p:nvPr/>
        </p:nvSpPr>
        <p:spPr>
          <a:xfrm rot="-186862">
            <a:off x="3086701" y="2187031"/>
            <a:ext cx="11816089" cy="7877392"/>
          </a:xfrm>
          <a:custGeom>
            <a:avLst/>
            <a:gdLst/>
            <a:ahLst/>
            <a:cxnLst/>
            <a:rect l="l" t="t" r="r" b="b"/>
            <a:pathLst>
              <a:path w="6975365" h="4650243">
                <a:moveTo>
                  <a:pt x="0" y="0"/>
                </a:moveTo>
                <a:lnTo>
                  <a:pt x="6975365" y="0"/>
                </a:lnTo>
                <a:lnTo>
                  <a:pt x="6975365" y="4650243"/>
                </a:lnTo>
                <a:lnTo>
                  <a:pt x="0" y="465024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1" r="-31"/>
            </a:stretch>
          </a:blipFill>
        </p:spPr>
        <p:txBody>
          <a:bodyPr/>
          <a:lstStyle/>
          <a:p>
            <a:endParaRPr lang="da-DK"/>
          </a:p>
        </p:txBody>
      </p:sp>
      <p:sp>
        <p:nvSpPr>
          <p:cNvPr id="8" name="Freeform 8"/>
          <p:cNvSpPr/>
          <p:nvPr/>
        </p:nvSpPr>
        <p:spPr>
          <a:xfrm rot="2254480">
            <a:off x="2684667" y="9231442"/>
            <a:ext cx="2548691" cy="924962"/>
          </a:xfrm>
          <a:custGeom>
            <a:avLst/>
            <a:gdLst/>
            <a:ahLst/>
            <a:cxnLst/>
            <a:rect l="l" t="t" r="r" b="b"/>
            <a:pathLst>
              <a:path w="1504563" h="546031">
                <a:moveTo>
                  <a:pt x="0" y="0"/>
                </a:moveTo>
                <a:lnTo>
                  <a:pt x="1504563" y="0"/>
                </a:lnTo>
                <a:lnTo>
                  <a:pt x="1504563" y="546031"/>
                </a:lnTo>
                <a:lnTo>
                  <a:pt x="0" y="546031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a-DK"/>
          </a:p>
        </p:txBody>
      </p:sp>
      <p:sp>
        <p:nvSpPr>
          <p:cNvPr id="9" name="Freeform 9"/>
          <p:cNvSpPr/>
          <p:nvPr/>
        </p:nvSpPr>
        <p:spPr>
          <a:xfrm rot="-9669137">
            <a:off x="12737499" y="1643313"/>
            <a:ext cx="3079677" cy="1260102"/>
          </a:xfrm>
          <a:custGeom>
            <a:avLst/>
            <a:gdLst/>
            <a:ahLst/>
            <a:cxnLst/>
            <a:rect l="l" t="t" r="r" b="b"/>
            <a:pathLst>
              <a:path w="1818019" h="743873">
                <a:moveTo>
                  <a:pt x="0" y="0"/>
                </a:moveTo>
                <a:lnTo>
                  <a:pt x="1818019" y="0"/>
                </a:lnTo>
                <a:lnTo>
                  <a:pt x="1818019" y="743873"/>
                </a:lnTo>
                <a:lnTo>
                  <a:pt x="0" y="743873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a-DK"/>
          </a:p>
        </p:txBody>
      </p:sp>
      <p:sp>
        <p:nvSpPr>
          <p:cNvPr id="10" name="TextBox 10"/>
          <p:cNvSpPr txBox="1"/>
          <p:nvPr/>
        </p:nvSpPr>
        <p:spPr>
          <a:xfrm>
            <a:off x="8994745" y="2946715"/>
            <a:ext cx="8379594" cy="10137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688"/>
              </a:lnSpc>
            </a:pPr>
            <a:endParaRPr lang="en-US" sz="1600" dirty="0">
              <a:solidFill>
                <a:srgbClr val="231E1A"/>
              </a:solidFill>
              <a:latin typeface="Coming Soon"/>
              <a:ea typeface="Coming Soon"/>
              <a:cs typeface="Coming Soon"/>
              <a:sym typeface="Coming Soon"/>
            </a:endParaRPr>
          </a:p>
          <a:p>
            <a:pPr algn="just">
              <a:lnSpc>
                <a:spcPts val="2688"/>
              </a:lnSpc>
            </a:pPr>
            <a:endParaRPr lang="en-US" sz="1600" dirty="0">
              <a:solidFill>
                <a:srgbClr val="231E1A"/>
              </a:solidFill>
              <a:latin typeface="Coming Soon"/>
              <a:ea typeface="Coming Soon"/>
              <a:cs typeface="Coming Soon"/>
              <a:sym typeface="Coming Soon"/>
            </a:endParaRPr>
          </a:p>
          <a:p>
            <a:pPr algn="just">
              <a:lnSpc>
                <a:spcPts val="2688"/>
              </a:lnSpc>
            </a:pPr>
            <a:endParaRPr lang="en-US" sz="1600" dirty="0">
              <a:solidFill>
                <a:srgbClr val="231E1A"/>
              </a:solidFill>
              <a:latin typeface="Coming Soon"/>
              <a:ea typeface="Coming Soon"/>
              <a:cs typeface="Coming Soon"/>
              <a:sym typeface="Coming Soon"/>
            </a:endParaRPr>
          </a:p>
        </p:txBody>
      </p:sp>
      <p:sp>
        <p:nvSpPr>
          <p:cNvPr id="13" name="Freeform 13"/>
          <p:cNvSpPr/>
          <p:nvPr/>
        </p:nvSpPr>
        <p:spPr>
          <a:xfrm rot="-2968959">
            <a:off x="12763520" y="8546001"/>
            <a:ext cx="3794955" cy="1029382"/>
          </a:xfrm>
          <a:custGeom>
            <a:avLst/>
            <a:gdLst/>
            <a:ahLst/>
            <a:cxnLst/>
            <a:rect l="l" t="t" r="r" b="b"/>
            <a:pathLst>
              <a:path w="2240268" h="607673">
                <a:moveTo>
                  <a:pt x="0" y="0"/>
                </a:moveTo>
                <a:lnTo>
                  <a:pt x="2240268" y="0"/>
                </a:lnTo>
                <a:lnTo>
                  <a:pt x="2240268" y="607673"/>
                </a:lnTo>
                <a:lnTo>
                  <a:pt x="0" y="607673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a-DK"/>
          </a:p>
        </p:txBody>
      </p:sp>
      <p:sp>
        <p:nvSpPr>
          <p:cNvPr id="14" name="TextBox 14"/>
          <p:cNvSpPr txBox="1"/>
          <p:nvPr/>
        </p:nvSpPr>
        <p:spPr>
          <a:xfrm rot="-187830">
            <a:off x="6519101" y="9602038"/>
            <a:ext cx="5167486" cy="3362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42"/>
              </a:lnSpc>
            </a:pPr>
            <a:r>
              <a:rPr lang="en-US" sz="1177" spc="-113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 THE OCEAN AGENCY/WL CATLIN SEAVI</a:t>
            </a:r>
          </a:p>
          <a:p>
            <a:pPr algn="ctr">
              <a:lnSpc>
                <a:spcPts val="1342"/>
              </a:lnSpc>
              <a:spcBef>
                <a:spcPct val="0"/>
              </a:spcBef>
            </a:pPr>
            <a:endParaRPr lang="en-US" sz="1177" spc="-113">
              <a:solidFill>
                <a:srgbClr val="FFFFFF"/>
              </a:solidFill>
              <a:latin typeface="Now"/>
              <a:ea typeface="Now"/>
              <a:cs typeface="Now"/>
              <a:sym typeface="Now"/>
            </a:endParaRPr>
          </a:p>
        </p:txBody>
      </p:sp>
      <p:sp>
        <p:nvSpPr>
          <p:cNvPr id="15" name="Freeform 15"/>
          <p:cNvSpPr/>
          <p:nvPr/>
        </p:nvSpPr>
        <p:spPr>
          <a:xfrm rot="7287864">
            <a:off x="2048200" y="2546207"/>
            <a:ext cx="2765172" cy="1131416"/>
          </a:xfrm>
          <a:custGeom>
            <a:avLst/>
            <a:gdLst/>
            <a:ahLst/>
            <a:cxnLst/>
            <a:rect l="l" t="t" r="r" b="b"/>
            <a:pathLst>
              <a:path w="1632357" h="667906">
                <a:moveTo>
                  <a:pt x="0" y="0"/>
                </a:moveTo>
                <a:lnTo>
                  <a:pt x="1632356" y="0"/>
                </a:lnTo>
                <a:lnTo>
                  <a:pt x="1632356" y="667906"/>
                </a:lnTo>
                <a:lnTo>
                  <a:pt x="0" y="667906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a-DK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F507B7D-5338-0877-7CB3-560C1DE73667}"/>
              </a:ext>
            </a:extLst>
          </p:cNvPr>
          <p:cNvSpPr txBox="1"/>
          <p:nvPr/>
        </p:nvSpPr>
        <p:spPr>
          <a:xfrm>
            <a:off x="0" y="1179645"/>
            <a:ext cx="18288000" cy="7429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700"/>
              </a:lnSpc>
            </a:pPr>
            <a:r>
              <a:rPr lang="en-US" sz="5000" spc="-480" dirty="0" err="1">
                <a:solidFill>
                  <a:srgbClr val="231E1A"/>
                </a:solidFill>
                <a:latin typeface="Cup Cakes"/>
                <a:ea typeface="Cup Cakes"/>
                <a:cs typeface="Cup Cakes"/>
                <a:sym typeface="Cup Cakes"/>
              </a:rPr>
              <a:t>Koraller</a:t>
            </a:r>
            <a:r>
              <a:rPr lang="en-US" sz="5000" spc="-480" dirty="0">
                <a:solidFill>
                  <a:srgbClr val="231E1A"/>
                </a:solidFill>
                <a:latin typeface="Cup Cakes"/>
                <a:ea typeface="Cup Cakes"/>
                <a:cs typeface="Cup Cakes"/>
                <a:sym typeface="Cup Cakes"/>
              </a:rPr>
              <a:t> </a:t>
            </a:r>
            <a:r>
              <a:rPr lang="en-US" sz="5000" spc="-480" dirty="0" err="1">
                <a:solidFill>
                  <a:srgbClr val="231E1A"/>
                </a:solidFill>
                <a:latin typeface="Cup Cakes"/>
                <a:ea typeface="Cup Cakes"/>
                <a:cs typeface="Cup Cakes"/>
                <a:sym typeface="Cup Cakes"/>
              </a:rPr>
              <a:t>på</a:t>
            </a:r>
            <a:r>
              <a:rPr lang="en-US" sz="5000" spc="-480" dirty="0">
                <a:solidFill>
                  <a:srgbClr val="231E1A"/>
                </a:solidFill>
                <a:latin typeface="Cup Cakes"/>
                <a:ea typeface="Cup Cakes"/>
                <a:cs typeface="Cup Cakes"/>
                <a:sym typeface="Cup Cakes"/>
              </a:rPr>
              <a:t> </a:t>
            </a:r>
            <a:r>
              <a:rPr lang="en-US" sz="5000" spc="-480" dirty="0" err="1">
                <a:solidFill>
                  <a:srgbClr val="231E1A"/>
                </a:solidFill>
                <a:latin typeface="Cup Cakes"/>
                <a:ea typeface="Cup Cakes"/>
                <a:cs typeface="Cup Cakes"/>
                <a:sym typeface="Cup Cakes"/>
              </a:rPr>
              <a:t>havets</a:t>
            </a:r>
            <a:r>
              <a:rPr lang="en-US" sz="5000" spc="-480" dirty="0">
                <a:solidFill>
                  <a:srgbClr val="231E1A"/>
                </a:solidFill>
                <a:latin typeface="Cup Cakes"/>
                <a:ea typeface="Cup Cakes"/>
                <a:cs typeface="Cup Cakes"/>
                <a:sym typeface="Cup Cakes"/>
              </a:rPr>
              <a:t> bund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a-DK"/>
          </a:p>
        </p:txBody>
      </p:sp>
      <p:sp>
        <p:nvSpPr>
          <p:cNvPr id="3" name="Freeform 3"/>
          <p:cNvSpPr/>
          <p:nvPr/>
        </p:nvSpPr>
        <p:spPr>
          <a:xfrm rot="256328">
            <a:off x="-62143" y="1427134"/>
            <a:ext cx="11425918" cy="7617279"/>
          </a:xfrm>
          <a:custGeom>
            <a:avLst/>
            <a:gdLst/>
            <a:ahLst/>
            <a:cxnLst/>
            <a:rect l="l" t="t" r="r" b="b"/>
            <a:pathLst>
              <a:path w="11425918" h="7617279">
                <a:moveTo>
                  <a:pt x="0" y="0"/>
                </a:moveTo>
                <a:lnTo>
                  <a:pt x="11425918" y="0"/>
                </a:lnTo>
                <a:lnTo>
                  <a:pt x="11425918" y="7617279"/>
                </a:lnTo>
                <a:lnTo>
                  <a:pt x="0" y="761727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91" r="-91"/>
            </a:stretch>
          </a:blipFill>
        </p:spPr>
        <p:txBody>
          <a:bodyPr/>
          <a:lstStyle/>
          <a:p>
            <a:endParaRPr lang="da-DK"/>
          </a:p>
        </p:txBody>
      </p:sp>
      <p:sp>
        <p:nvSpPr>
          <p:cNvPr id="4" name="Freeform 4"/>
          <p:cNvSpPr/>
          <p:nvPr/>
        </p:nvSpPr>
        <p:spPr>
          <a:xfrm>
            <a:off x="461035" y="402232"/>
            <a:ext cx="1135329" cy="391689"/>
          </a:xfrm>
          <a:custGeom>
            <a:avLst/>
            <a:gdLst/>
            <a:ahLst/>
            <a:cxnLst/>
            <a:rect l="l" t="t" r="r" b="b"/>
            <a:pathLst>
              <a:path w="1135329" h="391689">
                <a:moveTo>
                  <a:pt x="0" y="0"/>
                </a:moveTo>
                <a:lnTo>
                  <a:pt x="1135330" y="0"/>
                </a:lnTo>
                <a:lnTo>
                  <a:pt x="1135330" y="391688"/>
                </a:lnTo>
                <a:lnTo>
                  <a:pt x="0" y="39168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da-DK"/>
          </a:p>
        </p:txBody>
      </p:sp>
      <p:sp>
        <p:nvSpPr>
          <p:cNvPr id="5" name="Freeform 5"/>
          <p:cNvSpPr/>
          <p:nvPr/>
        </p:nvSpPr>
        <p:spPr>
          <a:xfrm rot="19436113">
            <a:off x="-746950" y="1465595"/>
            <a:ext cx="3551299" cy="963290"/>
          </a:xfrm>
          <a:custGeom>
            <a:avLst/>
            <a:gdLst/>
            <a:ahLst/>
            <a:cxnLst/>
            <a:rect l="l" t="t" r="r" b="b"/>
            <a:pathLst>
              <a:path w="3551299" h="963290">
                <a:moveTo>
                  <a:pt x="0" y="0"/>
                </a:moveTo>
                <a:lnTo>
                  <a:pt x="3551299" y="0"/>
                </a:lnTo>
                <a:lnTo>
                  <a:pt x="3551299" y="963289"/>
                </a:lnTo>
                <a:lnTo>
                  <a:pt x="0" y="963289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a-DK"/>
          </a:p>
        </p:txBody>
      </p:sp>
      <p:sp>
        <p:nvSpPr>
          <p:cNvPr id="6" name="Freeform 6"/>
          <p:cNvSpPr/>
          <p:nvPr/>
        </p:nvSpPr>
        <p:spPr>
          <a:xfrm rot="2697670">
            <a:off x="10222783" y="1817433"/>
            <a:ext cx="2464533" cy="894420"/>
          </a:xfrm>
          <a:custGeom>
            <a:avLst/>
            <a:gdLst/>
            <a:ahLst/>
            <a:cxnLst/>
            <a:rect l="l" t="t" r="r" b="b"/>
            <a:pathLst>
              <a:path w="2464533" h="894420">
                <a:moveTo>
                  <a:pt x="0" y="0"/>
                </a:moveTo>
                <a:lnTo>
                  <a:pt x="2464533" y="0"/>
                </a:lnTo>
                <a:lnTo>
                  <a:pt x="2464533" y="894420"/>
                </a:lnTo>
                <a:lnTo>
                  <a:pt x="0" y="894420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a-DK"/>
          </a:p>
        </p:txBody>
      </p:sp>
      <p:sp>
        <p:nvSpPr>
          <p:cNvPr id="7" name="Freeform 7"/>
          <p:cNvSpPr/>
          <p:nvPr/>
        </p:nvSpPr>
        <p:spPr>
          <a:xfrm rot="802448">
            <a:off x="-839110" y="8231976"/>
            <a:ext cx="2977986" cy="1218493"/>
          </a:xfrm>
          <a:custGeom>
            <a:avLst/>
            <a:gdLst/>
            <a:ahLst/>
            <a:cxnLst/>
            <a:rect l="l" t="t" r="r" b="b"/>
            <a:pathLst>
              <a:path w="2977986" h="1218493">
                <a:moveTo>
                  <a:pt x="0" y="0"/>
                </a:moveTo>
                <a:lnTo>
                  <a:pt x="2977986" y="0"/>
                </a:lnTo>
                <a:lnTo>
                  <a:pt x="2977986" y="1218492"/>
                </a:lnTo>
                <a:lnTo>
                  <a:pt x="0" y="1218492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a-DK"/>
          </a:p>
        </p:txBody>
      </p:sp>
      <p:sp>
        <p:nvSpPr>
          <p:cNvPr id="10" name="Freeform 10"/>
          <p:cNvSpPr/>
          <p:nvPr/>
        </p:nvSpPr>
        <p:spPr>
          <a:xfrm rot="5649877">
            <a:off x="9458766" y="7560516"/>
            <a:ext cx="2977986" cy="1218493"/>
          </a:xfrm>
          <a:custGeom>
            <a:avLst/>
            <a:gdLst/>
            <a:ahLst/>
            <a:cxnLst/>
            <a:rect l="l" t="t" r="r" b="b"/>
            <a:pathLst>
              <a:path w="2977986" h="1218493">
                <a:moveTo>
                  <a:pt x="0" y="0"/>
                </a:moveTo>
                <a:lnTo>
                  <a:pt x="2977986" y="0"/>
                </a:lnTo>
                <a:lnTo>
                  <a:pt x="2977986" y="1218493"/>
                </a:lnTo>
                <a:lnTo>
                  <a:pt x="0" y="1218493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a-DK"/>
          </a:p>
        </p:txBody>
      </p:sp>
      <p:grpSp>
        <p:nvGrpSpPr>
          <p:cNvPr id="11" name="Group 11"/>
          <p:cNvGrpSpPr/>
          <p:nvPr/>
        </p:nvGrpSpPr>
        <p:grpSpPr>
          <a:xfrm>
            <a:off x="11153379" y="2832814"/>
            <a:ext cx="6681662" cy="4255084"/>
            <a:chOff x="0" y="0"/>
            <a:chExt cx="1759779" cy="1120681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759779" cy="1120681"/>
            </a:xfrm>
            <a:custGeom>
              <a:avLst/>
              <a:gdLst/>
              <a:ahLst/>
              <a:cxnLst/>
              <a:rect l="l" t="t" r="r" b="b"/>
              <a:pathLst>
                <a:path w="1759779" h="1120681">
                  <a:moveTo>
                    <a:pt x="63727" y="0"/>
                  </a:moveTo>
                  <a:lnTo>
                    <a:pt x="1696052" y="0"/>
                  </a:lnTo>
                  <a:cubicBezTo>
                    <a:pt x="1712953" y="0"/>
                    <a:pt x="1729163" y="6714"/>
                    <a:pt x="1741114" y="18665"/>
                  </a:cubicBezTo>
                  <a:cubicBezTo>
                    <a:pt x="1753065" y="30617"/>
                    <a:pt x="1759779" y="46826"/>
                    <a:pt x="1759779" y="63727"/>
                  </a:cubicBezTo>
                  <a:lnTo>
                    <a:pt x="1759779" y="1056953"/>
                  </a:lnTo>
                  <a:cubicBezTo>
                    <a:pt x="1759779" y="1073855"/>
                    <a:pt x="1753065" y="1090064"/>
                    <a:pt x="1741114" y="1102015"/>
                  </a:cubicBezTo>
                  <a:cubicBezTo>
                    <a:pt x="1729163" y="1113966"/>
                    <a:pt x="1712953" y="1120681"/>
                    <a:pt x="1696052" y="1120681"/>
                  </a:cubicBezTo>
                  <a:lnTo>
                    <a:pt x="63727" y="1120681"/>
                  </a:lnTo>
                  <a:cubicBezTo>
                    <a:pt x="46826" y="1120681"/>
                    <a:pt x="30617" y="1113966"/>
                    <a:pt x="18665" y="1102015"/>
                  </a:cubicBezTo>
                  <a:cubicBezTo>
                    <a:pt x="6714" y="1090064"/>
                    <a:pt x="0" y="1073855"/>
                    <a:pt x="0" y="1056953"/>
                  </a:cubicBezTo>
                  <a:lnTo>
                    <a:pt x="0" y="63727"/>
                  </a:lnTo>
                  <a:cubicBezTo>
                    <a:pt x="0" y="46826"/>
                    <a:pt x="6714" y="30617"/>
                    <a:pt x="18665" y="18665"/>
                  </a:cubicBezTo>
                  <a:cubicBezTo>
                    <a:pt x="30617" y="6714"/>
                    <a:pt x="46826" y="0"/>
                    <a:pt x="63727" y="0"/>
                  </a:cubicBezTo>
                  <a:close/>
                </a:path>
              </a:pathLst>
            </a:custGeom>
            <a:solidFill>
              <a:srgbClr val="E3E3DC"/>
            </a:solidFill>
            <a:ln w="19050" cap="rnd">
              <a:solidFill>
                <a:srgbClr val="231E1A"/>
              </a:solidFill>
              <a:prstDash val="solid"/>
              <a:rou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1759779" cy="115878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80"/>
                </a:lnSpc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11634991" y="3369575"/>
            <a:ext cx="5718439" cy="39898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99"/>
              </a:lnSpc>
            </a:pPr>
            <a:r>
              <a:rPr lang="en-US" sz="2499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Hvorfor har vi brug for korallerne? </a:t>
            </a:r>
          </a:p>
          <a:p>
            <a:pPr algn="l">
              <a:lnSpc>
                <a:spcPts val="4199"/>
              </a:lnSpc>
            </a:pPr>
            <a:endParaRPr lang="en-US" sz="2499">
              <a:solidFill>
                <a:srgbClr val="231E1A"/>
              </a:solidFill>
              <a:latin typeface="Coming Soon"/>
              <a:ea typeface="Coming Soon"/>
              <a:cs typeface="Coming Soon"/>
              <a:sym typeface="Coming Soon"/>
            </a:endParaRPr>
          </a:p>
          <a:p>
            <a:pPr algn="l">
              <a:lnSpc>
                <a:spcPts val="4199"/>
              </a:lnSpc>
            </a:pPr>
            <a:r>
              <a:rPr lang="en-US" sz="2499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Hvad tror I, man kan gøre for at passe på korallerne? Kan vi gøre noget selv?</a:t>
            </a:r>
          </a:p>
          <a:p>
            <a:pPr algn="l">
              <a:lnSpc>
                <a:spcPts val="4199"/>
              </a:lnSpc>
            </a:pPr>
            <a:endParaRPr lang="en-US" sz="2499">
              <a:solidFill>
                <a:srgbClr val="231E1A"/>
              </a:solidFill>
              <a:latin typeface="Coming Soon"/>
              <a:ea typeface="Coming Soon"/>
              <a:cs typeface="Coming Soon"/>
              <a:sym typeface="Coming Soon"/>
            </a:endParaRPr>
          </a:p>
          <a:p>
            <a:pPr algn="l">
              <a:lnSpc>
                <a:spcPts val="4199"/>
              </a:lnSpc>
            </a:pPr>
            <a:r>
              <a:rPr lang="en-US" sz="2499">
                <a:solidFill>
                  <a:srgbClr val="231E1A"/>
                </a:solidFill>
                <a:latin typeface="Coming Soon"/>
                <a:ea typeface="Coming Soon"/>
                <a:cs typeface="Coming Soon"/>
                <a:sym typeface="Coming Soon"/>
              </a:rPr>
              <a:t>Hvad kan forurene havet?</a:t>
            </a:r>
          </a:p>
          <a:p>
            <a:pPr algn="l">
              <a:lnSpc>
                <a:spcPts val="4199"/>
              </a:lnSpc>
            </a:pPr>
            <a:endParaRPr lang="en-US" sz="2499">
              <a:solidFill>
                <a:srgbClr val="231E1A"/>
              </a:solidFill>
              <a:latin typeface="Coming Soon"/>
              <a:ea typeface="Coming Soon"/>
              <a:cs typeface="Coming Soon"/>
              <a:sym typeface="Coming Soon"/>
            </a:endParaRPr>
          </a:p>
          <a:p>
            <a:pPr algn="l">
              <a:lnSpc>
                <a:spcPts val="2688"/>
              </a:lnSpc>
            </a:pPr>
            <a:endParaRPr lang="en-US" sz="2499">
              <a:solidFill>
                <a:srgbClr val="231E1A"/>
              </a:solidFill>
              <a:latin typeface="Coming Soon"/>
              <a:ea typeface="Coming Soon"/>
              <a:cs typeface="Coming Soon"/>
              <a:sym typeface="Coming Soon"/>
            </a:endParaRPr>
          </a:p>
        </p:txBody>
      </p:sp>
      <p:sp>
        <p:nvSpPr>
          <p:cNvPr id="15" name="TextBox 15"/>
          <p:cNvSpPr txBox="1"/>
          <p:nvPr/>
        </p:nvSpPr>
        <p:spPr>
          <a:xfrm rot="234681">
            <a:off x="1037939" y="8311267"/>
            <a:ext cx="3050510" cy="345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42"/>
              </a:lnSpc>
            </a:pPr>
            <a:r>
              <a:rPr lang="en-US" sz="1177" spc="-113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 THE OCEAN AGENCY/WL CATLIN SEAVI</a:t>
            </a:r>
          </a:p>
          <a:p>
            <a:pPr algn="ctr">
              <a:lnSpc>
                <a:spcPts val="1342"/>
              </a:lnSpc>
              <a:spcBef>
                <a:spcPct val="0"/>
              </a:spcBef>
            </a:pPr>
            <a:endParaRPr lang="en-US" sz="1177" spc="-113">
              <a:solidFill>
                <a:srgbClr val="FFFFFF"/>
              </a:solidFill>
              <a:latin typeface="Now"/>
              <a:ea typeface="Now"/>
              <a:cs typeface="Now"/>
              <a:sym typeface="Now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70C02E5-7FCC-C5E7-138D-A61B7F46C3F4}"/>
              </a:ext>
            </a:extLst>
          </p:cNvPr>
          <p:cNvSpPr txBox="1"/>
          <p:nvPr/>
        </p:nvSpPr>
        <p:spPr>
          <a:xfrm>
            <a:off x="11153378" y="2114550"/>
            <a:ext cx="6681663" cy="7429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700"/>
              </a:lnSpc>
            </a:pPr>
            <a:r>
              <a:rPr lang="en-US" sz="5000" spc="-480" dirty="0" err="1">
                <a:solidFill>
                  <a:srgbClr val="231E1A"/>
                </a:solidFill>
                <a:latin typeface="Cup Cakes"/>
                <a:ea typeface="Cup Cakes"/>
                <a:cs typeface="Cup Cakes"/>
                <a:sym typeface="Cup Cakes"/>
              </a:rPr>
              <a:t>Spørgsmål</a:t>
            </a:r>
            <a:endParaRPr lang="en-US" sz="5000" spc="-480" dirty="0">
              <a:solidFill>
                <a:srgbClr val="231E1A"/>
              </a:solidFill>
              <a:latin typeface="Cup Cakes"/>
              <a:ea typeface="Cup Cakes"/>
              <a:cs typeface="Cup Cakes"/>
              <a:sym typeface="Cup Cake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a224d77-20cc-4a93-afba-db8d34b5f5d7" xsi:nil="true"/>
    <lcf76f155ced4ddcb4097134ff3c332f xmlns="17470afa-bfa1-4bb4-9d65-556b378b1f9a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4BC87EF3A452D418E51CA7B109AF437" ma:contentTypeVersion="19" ma:contentTypeDescription="Create a new document." ma:contentTypeScope="" ma:versionID="85811dfd8a1b6106382320b87a4884a9">
  <xsd:schema xmlns:xsd="http://www.w3.org/2001/XMLSchema" xmlns:xs="http://www.w3.org/2001/XMLSchema" xmlns:p="http://schemas.microsoft.com/office/2006/metadata/properties" xmlns:ns2="17470afa-bfa1-4bb4-9d65-556b378b1f9a" xmlns:ns3="4a224d77-20cc-4a93-afba-db8d34b5f5d7" targetNamespace="http://schemas.microsoft.com/office/2006/metadata/properties" ma:root="true" ma:fieldsID="e5f8bddc691e0ced42ba951d0aae125e" ns2:_="" ns3:_="">
    <xsd:import namespace="17470afa-bfa1-4bb4-9d65-556b378b1f9a"/>
    <xsd:import namespace="4a224d77-20cc-4a93-afba-db8d34b5f5d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7470afa-bfa1-4bb4-9d65-556b378b1f9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OCR" ma:index="11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f8ebb0a5-c57d-4c3a-bec7-8a38252dd05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224d77-20cc-4a93-afba-db8d34b5f5d7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dd62a22a-aba4-4adc-90bb-38226faf2bf6}" ma:internalName="TaxCatchAll" ma:showField="CatchAllData" ma:web="4a224d77-20cc-4a93-afba-db8d34b5f5d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48B2DAA-8873-4569-88C7-B14DDBB39B4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23F3E5C-04C6-4226-82FA-B7B13FFC5B61}">
  <ds:schemaRefs>
    <ds:schemaRef ds:uri="http://schemas.microsoft.com/office/2006/metadata/properties"/>
    <ds:schemaRef ds:uri="http://schemas.microsoft.com/office/infopath/2007/PartnerControls"/>
    <ds:schemaRef ds:uri="4a224d77-20cc-4a93-afba-db8d34b5f5d7"/>
    <ds:schemaRef ds:uri="17470afa-bfa1-4bb4-9d65-556b378b1f9a"/>
  </ds:schemaRefs>
</ds:datastoreItem>
</file>

<file path=customXml/itemProps3.xml><?xml version="1.0" encoding="utf-8"?>
<ds:datastoreItem xmlns:ds="http://schemas.openxmlformats.org/officeDocument/2006/customXml" ds:itemID="{489448FD-0C39-4F1F-82BD-E6C03693F5F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7470afa-bfa1-4bb4-9d65-556b378b1f9a"/>
    <ds:schemaRef ds:uri="4a224d77-20cc-4a93-afba-db8d34b5f5d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7522</TotalTime>
  <Words>1077</Words>
  <Application>Microsoft Macintosh PowerPoint</Application>
  <PresentationFormat>Brugerdefineret</PresentationFormat>
  <Paragraphs>77</Paragraphs>
  <Slides>8</Slides>
  <Notes>4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7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8</vt:i4>
      </vt:variant>
    </vt:vector>
  </HeadingPairs>
  <TitlesOfParts>
    <vt:vector size="16" baseType="lpstr">
      <vt:lpstr>Now</vt:lpstr>
      <vt:lpstr>Calibri</vt:lpstr>
      <vt:lpstr>Cup Cakes</vt:lpstr>
      <vt:lpstr>Aptos</vt:lpstr>
      <vt:lpstr>Coming Soon</vt:lpstr>
      <vt:lpstr>Now Bold</vt:lpstr>
      <vt:lpstr>Arial</vt:lpstr>
      <vt:lpstr>Office Theme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Impact stories</dc:title>
  <cp:lastModifiedBy>Anna Constance</cp:lastModifiedBy>
  <cp:revision>4</cp:revision>
  <dcterms:created xsi:type="dcterms:W3CDTF">2006-08-16T00:00:00Z</dcterms:created>
  <dcterms:modified xsi:type="dcterms:W3CDTF">2025-08-20T10:43:39Z</dcterms:modified>
  <dc:identifier>DAGsL8IwFnk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0x010100A4BC87EF3A452D418E51CA7B109AF437</vt:lpwstr>
  </property>
  <property fmtid="{D5CDD505-2E9C-101B-9397-08002B2CF9AE}" pid="3" name="MediaServiceImageTags">
    <vt:lpwstr/>
  </property>
</Properties>
</file>