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</p:sldIdLst>
  <p:sldSz cx="18288000" cy="10287000"/>
  <p:notesSz cx="6858000" cy="9144000"/>
  <p:embeddedFontLst>
    <p:embeddedFont>
      <p:font typeface="Coming Soon" panose="02000000000000000000" pitchFamily="2" charset="0"/>
      <p:regular r:id="rId14"/>
    </p:embeddedFont>
    <p:embeddedFont>
      <p:font typeface="Cup Cakes" pitchFamily="2" charset="0"/>
      <p:regular r:id="rId15"/>
    </p:embeddedFont>
    <p:embeddedFont>
      <p:font typeface="Now" pitchFamily="2" charset="77"/>
      <p:regular r:id="rId16"/>
    </p:embeddedFont>
    <p:embeddedFont>
      <p:font typeface="Now Bold" pitchFamily="2" charset="7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E40BD-57A3-4082-BAB8-FCF44D22581C}" v="1" dt="2025-08-13T12:43:34.573"/>
    <p1510:client id="{5523CF65-6B2E-43A4-A7E3-815BA1C6CCFD}" v="25" dt="2025-08-13T08:24:48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3" autoAdjust="0"/>
    <p:restoredTop sz="81600" autoAdjust="0"/>
  </p:normalViewPr>
  <p:slideViewPr>
    <p:cSldViewPr>
      <p:cViewPr varScale="1">
        <p:scale>
          <a:sx n="58" d="100"/>
          <a:sy n="58" d="100"/>
        </p:scale>
        <p:origin x="12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nstance" userId="a62edcb4-8ef7-40c8-8a8b-95a0062cc72d" providerId="ADAL" clId="{5523CF65-6B2E-43A4-A7E3-815BA1C6CCFD}"/>
    <pc:docChg chg="custSel modSld">
      <pc:chgData name="Anna Constance" userId="a62edcb4-8ef7-40c8-8a8b-95a0062cc72d" providerId="ADAL" clId="{5523CF65-6B2E-43A4-A7E3-815BA1C6CCFD}" dt="2025-08-13T08:24:42.325" v="8" actId="1076"/>
      <pc:docMkLst>
        <pc:docMk/>
      </pc:docMkLst>
      <pc:sldChg chg="delSp mod">
        <pc:chgData name="Anna Constance" userId="a62edcb4-8ef7-40c8-8a8b-95a0062cc72d" providerId="ADAL" clId="{5523CF65-6B2E-43A4-A7E3-815BA1C6CCFD}" dt="2025-08-13T08:22:33.750" v="0" actId="478"/>
        <pc:sldMkLst>
          <pc:docMk/>
          <pc:sldMk cId="0" sldId="260"/>
        </pc:sldMkLst>
        <pc:spChg chg="del">
          <ac:chgData name="Anna Constance" userId="a62edcb4-8ef7-40c8-8a8b-95a0062cc72d" providerId="ADAL" clId="{5523CF65-6B2E-43A4-A7E3-815BA1C6CCFD}" dt="2025-08-13T08:22:33.750" v="0" actId="478"/>
          <ac:spMkLst>
            <pc:docMk/>
            <pc:sldMk cId="0" sldId="260"/>
            <ac:spMk id="4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3:02.600" v="3" actId="688"/>
        <pc:sldMkLst>
          <pc:docMk/>
          <pc:sldMk cId="0" sldId="262"/>
        </pc:sldMkLst>
        <pc:spChg chg="mod">
          <ac:chgData name="Anna Constance" userId="a62edcb4-8ef7-40c8-8a8b-95a0062cc72d" providerId="ADAL" clId="{5523CF65-6B2E-43A4-A7E3-815BA1C6CCFD}" dt="2025-08-13T08:23:02.600" v="3" actId="688"/>
          <ac:spMkLst>
            <pc:docMk/>
            <pc:sldMk cId="0" sldId="262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2:58.301" v="1" actId="478"/>
          <ac:spMkLst>
            <pc:docMk/>
            <pc:sldMk cId="0" sldId="262"/>
            <ac:spMk id="9" creationId="{00000000-0000-0000-0000-000000000000}"/>
          </ac:spMkLst>
        </pc:spChg>
      </pc:sldChg>
      <pc:sldChg chg="modSp mod">
        <pc:chgData name="Anna Constance" userId="a62edcb4-8ef7-40c8-8a8b-95a0062cc72d" providerId="ADAL" clId="{5523CF65-6B2E-43A4-A7E3-815BA1C6CCFD}" dt="2025-08-13T08:23:38.625" v="4" actId="1076"/>
        <pc:sldMkLst>
          <pc:docMk/>
          <pc:sldMk cId="0" sldId="268"/>
        </pc:sldMkLst>
        <pc:spChg chg="mod">
          <ac:chgData name="Anna Constance" userId="a62edcb4-8ef7-40c8-8a8b-95a0062cc72d" providerId="ADAL" clId="{5523CF65-6B2E-43A4-A7E3-815BA1C6CCFD}" dt="2025-08-13T08:23:38.625" v="4" actId="1076"/>
          <ac:spMkLst>
            <pc:docMk/>
            <pc:sldMk cId="0" sldId="268"/>
            <ac:spMk id="8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3:55.230" v="6" actId="1076"/>
        <pc:sldMkLst>
          <pc:docMk/>
          <pc:sldMk cId="0" sldId="269"/>
        </pc:sldMkLst>
        <pc:spChg chg="mod">
          <ac:chgData name="Anna Constance" userId="a62edcb4-8ef7-40c8-8a8b-95a0062cc72d" providerId="ADAL" clId="{5523CF65-6B2E-43A4-A7E3-815BA1C6CCFD}" dt="2025-08-13T08:23:55.230" v="6" actId="1076"/>
          <ac:spMkLst>
            <pc:docMk/>
            <pc:sldMk cId="0" sldId="269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3:53.599" v="5" actId="478"/>
          <ac:spMkLst>
            <pc:docMk/>
            <pc:sldMk cId="0" sldId="269"/>
            <ac:spMk id="9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4:42.325" v="8" actId="1076"/>
        <pc:sldMkLst>
          <pc:docMk/>
          <pc:sldMk cId="0" sldId="274"/>
        </pc:sldMkLst>
        <pc:spChg chg="mod">
          <ac:chgData name="Anna Constance" userId="a62edcb4-8ef7-40c8-8a8b-95a0062cc72d" providerId="ADAL" clId="{5523CF65-6B2E-43A4-A7E3-815BA1C6CCFD}" dt="2025-08-13T08:24:42.325" v="8" actId="1076"/>
          <ac:spMkLst>
            <pc:docMk/>
            <pc:sldMk cId="0" sldId="274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4:40.491" v="7" actId="478"/>
          <ac:spMkLst>
            <pc:docMk/>
            <pc:sldMk cId="0" sldId="274"/>
            <ac:spMk id="9" creationId="{00000000-0000-0000-0000-000000000000}"/>
          </ac:spMkLst>
        </pc:spChg>
      </pc:sldChg>
    </pc:docChg>
  </pc:docChgLst>
  <pc:docChgLst>
    <pc:chgData name="Anna Constance" userId="a62edcb4-8ef7-40c8-8a8b-95a0062cc72d" providerId="ADAL" clId="{16FE40BD-57A3-4082-BAB8-FCF44D22581C}"/>
    <pc:docChg chg="undo custSel delSld modSld">
      <pc:chgData name="Anna Constance" userId="a62edcb4-8ef7-40c8-8a8b-95a0062cc72d" providerId="ADAL" clId="{16FE40BD-57A3-4082-BAB8-FCF44D22581C}" dt="2025-08-13T12:50:41.742" v="40" actId="478"/>
      <pc:docMkLst>
        <pc:docMk/>
      </pc:docMkLst>
      <pc:sldChg chg="addSp delSp modSp mod">
        <pc:chgData name="Anna Constance" userId="a62edcb4-8ef7-40c8-8a8b-95a0062cc72d" providerId="ADAL" clId="{16FE40BD-57A3-4082-BAB8-FCF44D22581C}" dt="2025-08-13T12:50:13.664" v="27" actId="478"/>
        <pc:sldMkLst>
          <pc:docMk/>
          <pc:sldMk cId="0" sldId="256"/>
        </pc:sldMkLst>
        <pc:spChg chg="del mod">
          <ac:chgData name="Anna Constance" userId="a62edcb4-8ef7-40c8-8a8b-95a0062cc72d" providerId="ADAL" clId="{16FE40BD-57A3-4082-BAB8-FCF44D22581C}" dt="2025-08-13T12:50:13.664" v="27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43:37.775" v="6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47:04.985" v="24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50:12.948" v="26" actId="478"/>
          <ac:spMkLst>
            <pc:docMk/>
            <pc:sldMk cId="0" sldId="256"/>
            <ac:spMk id="7" creationId="{00000000-0000-0000-0000-000000000000}"/>
          </ac:spMkLst>
        </pc:spChg>
        <pc:spChg chg="add mod">
          <ac:chgData name="Anna Constance" userId="a62edcb4-8ef7-40c8-8a8b-95a0062cc72d" providerId="ADAL" clId="{16FE40BD-57A3-4082-BAB8-FCF44D22581C}" dt="2025-08-13T12:43:54.453" v="16" actId="1076"/>
          <ac:spMkLst>
            <pc:docMk/>
            <pc:sldMk cId="0" sldId="256"/>
            <ac:spMk id="8" creationId="{78DDF974-2F94-9FEC-FEBC-681FCA0D40E8}"/>
          </ac:spMkLst>
        </pc:spChg>
        <pc:spChg chg="add mod">
          <ac:chgData name="Anna Constance" userId="a62edcb4-8ef7-40c8-8a8b-95a0062cc72d" providerId="ADAL" clId="{16FE40BD-57A3-4082-BAB8-FCF44D22581C}" dt="2025-08-13T12:44:05.181" v="22" actId="1076"/>
          <ac:spMkLst>
            <pc:docMk/>
            <pc:sldMk cId="0" sldId="256"/>
            <ac:spMk id="11" creationId="{4696470E-BF57-49E4-AC09-C8D10365DE9D}"/>
          </ac:spMkLst>
        </pc:spChg>
      </pc:sldChg>
      <pc:sldChg chg="delSp mod">
        <pc:chgData name="Anna Constance" userId="a62edcb4-8ef7-40c8-8a8b-95a0062cc72d" providerId="ADAL" clId="{16FE40BD-57A3-4082-BAB8-FCF44D22581C}" dt="2025-08-13T12:43:24.731" v="3" actId="478"/>
        <pc:sldMkLst>
          <pc:docMk/>
          <pc:sldMk cId="0" sldId="257"/>
        </pc:sldMkLst>
        <pc:spChg chg="del">
          <ac:chgData name="Anna Constance" userId="a62edcb4-8ef7-40c8-8a8b-95a0062cc72d" providerId="ADAL" clId="{16FE40BD-57A3-4082-BAB8-FCF44D22581C}" dt="2025-08-13T12:43:24.731" v="3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43:23.536" v="1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43:24.104" v="2" actId="478"/>
          <ac:spMkLst>
            <pc:docMk/>
            <pc:sldMk cId="0" sldId="257"/>
            <ac:spMk id="8" creationId="{00000000-0000-0000-0000-000000000000}"/>
          </ac:spMkLst>
        </pc:spChg>
        <pc:grpChg chg="del">
          <ac:chgData name="Anna Constance" userId="a62edcb4-8ef7-40c8-8a8b-95a0062cc72d" providerId="ADAL" clId="{16FE40BD-57A3-4082-BAB8-FCF44D22581C}" dt="2025-08-13T12:43:22.495" v="0" actId="478"/>
          <ac:grpSpMkLst>
            <pc:docMk/>
            <pc:sldMk cId="0" sldId="257"/>
            <ac:grpSpMk id="9" creationId="{00000000-0000-0000-0000-000000000000}"/>
          </ac:grpSpMkLst>
        </pc:grpChg>
      </pc:sldChg>
      <pc:sldChg chg="del">
        <pc:chgData name="Anna Constance" userId="a62edcb4-8ef7-40c8-8a8b-95a0062cc72d" providerId="ADAL" clId="{16FE40BD-57A3-4082-BAB8-FCF44D22581C}" dt="2025-08-13T12:50:16.504" v="28" actId="47"/>
        <pc:sldMkLst>
          <pc:docMk/>
          <pc:sldMk cId="0" sldId="258"/>
        </pc:sldMkLst>
      </pc:sldChg>
      <pc:sldChg chg="delSp mod">
        <pc:chgData name="Anna Constance" userId="a62edcb4-8ef7-40c8-8a8b-95a0062cc72d" providerId="ADAL" clId="{16FE40BD-57A3-4082-BAB8-FCF44D22581C}" dt="2025-08-13T12:50:20.519" v="30" actId="478"/>
        <pc:sldMkLst>
          <pc:docMk/>
          <pc:sldMk cId="0" sldId="259"/>
        </pc:sldMkLst>
        <pc:spChg chg="del">
          <ac:chgData name="Anna Constance" userId="a62edcb4-8ef7-40c8-8a8b-95a0062cc72d" providerId="ADAL" clId="{16FE40BD-57A3-4082-BAB8-FCF44D22581C}" dt="2025-08-13T12:50:20.519" v="30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Anna Constance" userId="a62edcb4-8ef7-40c8-8a8b-95a0062cc72d" providerId="ADAL" clId="{16FE40BD-57A3-4082-BAB8-FCF44D22581C}" dt="2025-08-13T12:50:20.038" v="29" actId="478"/>
          <ac:spMkLst>
            <pc:docMk/>
            <pc:sldMk cId="0" sldId="259"/>
            <ac:spMk id="15" creationId="{00000000-0000-0000-0000-000000000000}"/>
          </ac:spMkLst>
        </pc:spChg>
      </pc:sldChg>
      <pc:sldChg chg="delSp mod">
        <pc:chgData name="Anna Constance" userId="a62edcb4-8ef7-40c8-8a8b-95a0062cc72d" providerId="ADAL" clId="{16FE40BD-57A3-4082-BAB8-FCF44D22581C}" dt="2025-08-13T12:50:24.246" v="32" actId="478"/>
        <pc:sldMkLst>
          <pc:docMk/>
          <pc:sldMk cId="0" sldId="260"/>
        </pc:sldMkLst>
        <pc:spChg chg="del">
          <ac:chgData name="Anna Constance" userId="a62edcb4-8ef7-40c8-8a8b-95a0062cc72d" providerId="ADAL" clId="{16FE40BD-57A3-4082-BAB8-FCF44D22581C}" dt="2025-08-13T12:50:22.214" v="31" actId="478"/>
          <ac:spMkLst>
            <pc:docMk/>
            <pc:sldMk cId="0" sldId="260"/>
            <ac:spMk id="18" creationId="{85286B6B-ED9E-2A15-52D0-F12BFF44F9D3}"/>
          </ac:spMkLst>
        </pc:spChg>
        <pc:spChg chg="del">
          <ac:chgData name="Anna Constance" userId="a62edcb4-8ef7-40c8-8a8b-95a0062cc72d" providerId="ADAL" clId="{16FE40BD-57A3-4082-BAB8-FCF44D22581C}" dt="2025-08-13T12:50:24.246" v="32" actId="478"/>
          <ac:spMkLst>
            <pc:docMk/>
            <pc:sldMk cId="0" sldId="260"/>
            <ac:spMk id="19" creationId="{0E5F216D-9658-3D6F-C036-50A949EE6B07}"/>
          </ac:spMkLst>
        </pc:spChg>
      </pc:sldChg>
      <pc:sldChg chg="delSp mod">
        <pc:chgData name="Anna Constance" userId="a62edcb4-8ef7-40c8-8a8b-95a0062cc72d" providerId="ADAL" clId="{16FE40BD-57A3-4082-BAB8-FCF44D22581C}" dt="2025-08-13T12:50:29.124" v="34" actId="478"/>
        <pc:sldMkLst>
          <pc:docMk/>
          <pc:sldMk cId="0" sldId="261"/>
        </pc:sldMkLst>
        <pc:spChg chg="del">
          <ac:chgData name="Anna Constance" userId="a62edcb4-8ef7-40c8-8a8b-95a0062cc72d" providerId="ADAL" clId="{16FE40BD-57A3-4082-BAB8-FCF44D22581C}" dt="2025-08-13T12:50:26.164" v="33" actId="478"/>
          <ac:spMkLst>
            <pc:docMk/>
            <pc:sldMk cId="0" sldId="261"/>
            <ac:spMk id="19" creationId="{E6910EB1-67D8-90E1-D616-B548F90ED4C9}"/>
          </ac:spMkLst>
        </pc:spChg>
        <pc:spChg chg="del">
          <ac:chgData name="Anna Constance" userId="a62edcb4-8ef7-40c8-8a8b-95a0062cc72d" providerId="ADAL" clId="{16FE40BD-57A3-4082-BAB8-FCF44D22581C}" dt="2025-08-13T12:50:29.124" v="34" actId="478"/>
          <ac:spMkLst>
            <pc:docMk/>
            <pc:sldMk cId="0" sldId="261"/>
            <ac:spMk id="20" creationId="{605B34E4-69EC-453A-BFD9-C3979E17367D}"/>
          </ac:spMkLst>
        </pc:spChg>
      </pc:sldChg>
      <pc:sldChg chg="delSp mod">
        <pc:chgData name="Anna Constance" userId="a62edcb4-8ef7-40c8-8a8b-95a0062cc72d" providerId="ADAL" clId="{16FE40BD-57A3-4082-BAB8-FCF44D22581C}" dt="2025-08-13T12:50:32.377" v="36" actId="478"/>
        <pc:sldMkLst>
          <pc:docMk/>
          <pc:sldMk cId="0" sldId="262"/>
        </pc:sldMkLst>
        <pc:spChg chg="del">
          <ac:chgData name="Anna Constance" userId="a62edcb4-8ef7-40c8-8a8b-95a0062cc72d" providerId="ADAL" clId="{16FE40BD-57A3-4082-BAB8-FCF44D22581C}" dt="2025-08-13T12:50:31.194" v="35" actId="478"/>
          <ac:spMkLst>
            <pc:docMk/>
            <pc:sldMk cId="0" sldId="262"/>
            <ac:spMk id="16" creationId="{E725B2AC-D881-5C85-6DD9-B9B153988AA3}"/>
          </ac:spMkLst>
        </pc:spChg>
        <pc:spChg chg="del">
          <ac:chgData name="Anna Constance" userId="a62edcb4-8ef7-40c8-8a8b-95a0062cc72d" providerId="ADAL" clId="{16FE40BD-57A3-4082-BAB8-FCF44D22581C}" dt="2025-08-13T12:50:32.377" v="36" actId="478"/>
          <ac:spMkLst>
            <pc:docMk/>
            <pc:sldMk cId="0" sldId="262"/>
            <ac:spMk id="17" creationId="{60262DA2-76CE-C3E4-4D13-86BBC30D20B3}"/>
          </ac:spMkLst>
        </pc:spChg>
      </pc:sldChg>
      <pc:sldChg chg="delSp mod">
        <pc:chgData name="Anna Constance" userId="a62edcb4-8ef7-40c8-8a8b-95a0062cc72d" providerId="ADAL" clId="{16FE40BD-57A3-4082-BAB8-FCF44D22581C}" dt="2025-08-13T12:50:36.504" v="38" actId="478"/>
        <pc:sldMkLst>
          <pc:docMk/>
          <pc:sldMk cId="0" sldId="263"/>
        </pc:sldMkLst>
        <pc:spChg chg="del">
          <ac:chgData name="Anna Constance" userId="a62edcb4-8ef7-40c8-8a8b-95a0062cc72d" providerId="ADAL" clId="{16FE40BD-57A3-4082-BAB8-FCF44D22581C}" dt="2025-08-13T12:50:35.404" v="37" actId="478"/>
          <ac:spMkLst>
            <pc:docMk/>
            <pc:sldMk cId="0" sldId="263"/>
            <ac:spMk id="18" creationId="{B8BF9F45-C7F5-3623-8E45-D4CA0545873B}"/>
          </ac:spMkLst>
        </pc:spChg>
        <pc:spChg chg="del">
          <ac:chgData name="Anna Constance" userId="a62edcb4-8ef7-40c8-8a8b-95a0062cc72d" providerId="ADAL" clId="{16FE40BD-57A3-4082-BAB8-FCF44D22581C}" dt="2025-08-13T12:50:36.504" v="38" actId="478"/>
          <ac:spMkLst>
            <pc:docMk/>
            <pc:sldMk cId="0" sldId="263"/>
            <ac:spMk id="19" creationId="{904E73F1-0B53-E61B-B124-F0ED4A7C1AD3}"/>
          </ac:spMkLst>
        </pc:spChg>
      </pc:sldChg>
      <pc:sldChg chg="delSp mod">
        <pc:chgData name="Anna Constance" userId="a62edcb4-8ef7-40c8-8a8b-95a0062cc72d" providerId="ADAL" clId="{16FE40BD-57A3-4082-BAB8-FCF44D22581C}" dt="2025-08-13T12:50:41.742" v="40" actId="478"/>
        <pc:sldMkLst>
          <pc:docMk/>
          <pc:sldMk cId="0" sldId="264"/>
        </pc:sldMkLst>
        <pc:spChg chg="del">
          <ac:chgData name="Anna Constance" userId="a62edcb4-8ef7-40c8-8a8b-95a0062cc72d" providerId="ADAL" clId="{16FE40BD-57A3-4082-BAB8-FCF44D22581C}" dt="2025-08-13T12:50:38.475" v="39" actId="478"/>
          <ac:spMkLst>
            <pc:docMk/>
            <pc:sldMk cId="0" sldId="264"/>
            <ac:spMk id="16" creationId="{EB5A9366-B5BE-D9C5-790F-901A2216EFEE}"/>
          </ac:spMkLst>
        </pc:spChg>
        <pc:spChg chg="del">
          <ac:chgData name="Anna Constance" userId="a62edcb4-8ef7-40c8-8a8b-95a0062cc72d" providerId="ADAL" clId="{16FE40BD-57A3-4082-BAB8-FCF44D22581C}" dt="2025-08-13T12:50:41.742" v="40" actId="478"/>
          <ac:spMkLst>
            <pc:docMk/>
            <pc:sldMk cId="0" sldId="264"/>
            <ac:spMk id="17" creationId="{9DC4E78D-C88D-5497-CE21-8A60A3820678}"/>
          </ac:spMkLst>
        </pc:spChg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65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68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69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0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1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2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3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4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5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6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7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0" sldId="278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1016658754" sldId="279"/>
        </pc:sldMkLst>
      </pc:sldChg>
      <pc:sldChg chg="del">
        <pc:chgData name="Anna Constance" userId="a62edcb4-8ef7-40c8-8a8b-95a0062cc72d" providerId="ADAL" clId="{16FE40BD-57A3-4082-BAB8-FCF44D22581C}" dt="2025-08-13T12:44:20.020" v="23" actId="47"/>
        <pc:sldMkLst>
          <pc:docMk/>
          <pc:sldMk cId="1715520929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F668D-9757-6241-B321-56471081DC4A}" type="datetimeFigureOut">
              <a:rPr lang="da-DK" smtClean="0"/>
              <a:t>20.08.2025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87326-365A-D442-B8D5-E666C22159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361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Skolemad i Cambodia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billedet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Leach Panh,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lavet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Bos Thom-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Cambodia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20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sin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datter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laver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dag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sund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nærende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150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Siden 2003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skolemads-projektet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samarbejde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mellem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FN-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organisationen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World Food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Programme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Cambodia. 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Skolelederen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Van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se,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gør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forskel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: Der er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starter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færre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dropper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fortsætter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længere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uddannelser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færdige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Leach Panh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sine 20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bemærket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højere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sund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I Cambodia er 1/3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alle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under 5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lave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forhold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alder,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enten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rigtige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skolemads-projektet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godt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styrker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lokale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forretninger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giver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arbejdspladser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er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krav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fleste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ingredienserne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lokale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19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Rent drikkevand i Kenya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billedet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ser du Naram,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30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Hun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Sesia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ligger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nordlige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Kenya,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sine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I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Naram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skulle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15 kilometer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nærmeste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flod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familien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var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sikkert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drikke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fik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ofte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ondt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maven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blev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syge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dag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Naram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hente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meter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fra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bor.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UNICEF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Sverige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opsat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vandpost</a:t>
            </a:r>
            <a:r>
              <a:rPr lang="en-US" sz="1200" i="1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Naram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hente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rent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drikkevand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Vandposten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400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familier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nærliggende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vuggestue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børnehave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Naram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: “Jeg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taknemmelig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jeg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længere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langt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jeg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mere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mine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hjulpet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mig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min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egen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køkkenhave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friske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grøntsager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spise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”.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547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711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Vacciner i Afghanistan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dreng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fra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Afghanistan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dyppet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sin finger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blæk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vise,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vaccine mod polio. Dem,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gav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ham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hjem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ham,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I Kart-e-Naw,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forstad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Kabul.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 Danmark er polio-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del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børnevaccinationsprogrammet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sværere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vaccinationer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nogle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komme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dem.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familier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nødt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flygte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der mangler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sundheds-personale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mulighed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hen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lægen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er tit FN-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organisationerne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UNICEF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WHO,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uddele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Den polio-vaccine,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uddeler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kender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stukket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 et par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dråber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munden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synke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I Danmark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vaccinationen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kender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Siden 1988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antallet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lider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polio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faldet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99,9% -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gøre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arbejder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Desværre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stadig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–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blandt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Afghanistan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Pakistan.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vigtigt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ved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arbejde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nu,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lever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mest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udsatte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områder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dem,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allermest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brug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dem.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nødt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fortsat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vacciner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alle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40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10.sv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TextBox 3"/>
          <p:cNvSpPr txBox="1"/>
          <p:nvPr/>
        </p:nvSpPr>
        <p:spPr>
          <a:xfrm>
            <a:off x="1893451" y="3762428"/>
            <a:ext cx="14501099" cy="171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11726" spc="-1125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SAMTALEBILLEDER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42483" y="5887515"/>
            <a:ext cx="440303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231E1A"/>
                </a:solidFill>
                <a:latin typeface="Now Bold"/>
                <a:ea typeface="Now Bold"/>
                <a:cs typeface="Now Bold"/>
                <a:sym typeface="Now Bold"/>
              </a:rPr>
              <a:t>EKSEMPLER PÅ FN’S ARBEJDE RUNDT OMKRING I VERDEN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87060" y="9258300"/>
            <a:ext cx="1913880" cy="660289"/>
          </a:xfrm>
          <a:custGeom>
            <a:avLst/>
            <a:gdLst/>
            <a:ahLst/>
            <a:cxnLst/>
            <a:rect l="l" t="t" r="r" b="b"/>
            <a:pathLst>
              <a:path w="1913880" h="660289">
                <a:moveTo>
                  <a:pt x="0" y="0"/>
                </a:moveTo>
                <a:lnTo>
                  <a:pt x="1913880" y="0"/>
                </a:lnTo>
                <a:lnTo>
                  <a:pt x="1913880" y="660289"/>
                </a:lnTo>
                <a:lnTo>
                  <a:pt x="0" y="660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8DDF974-2F94-9FEC-FEBC-681FCA0D40E8}"/>
              </a:ext>
            </a:extLst>
          </p:cNvPr>
          <p:cNvSpPr/>
          <p:nvPr/>
        </p:nvSpPr>
        <p:spPr>
          <a:xfrm>
            <a:off x="13752092" y="-249691"/>
            <a:ext cx="4708641" cy="4596811"/>
          </a:xfrm>
          <a:custGeom>
            <a:avLst/>
            <a:gdLst/>
            <a:ahLst/>
            <a:cxnLst/>
            <a:rect l="l" t="t" r="r" b="b"/>
            <a:pathLst>
              <a:path w="6112029" h="5966868">
                <a:moveTo>
                  <a:pt x="0" y="0"/>
                </a:moveTo>
                <a:lnTo>
                  <a:pt x="6112029" y="0"/>
                </a:lnTo>
                <a:lnTo>
                  <a:pt x="6112029" y="5966868"/>
                </a:lnTo>
                <a:lnTo>
                  <a:pt x="0" y="596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696470E-BF57-49E4-AC09-C8D10365DE9D}"/>
              </a:ext>
            </a:extLst>
          </p:cNvPr>
          <p:cNvSpPr txBox="1"/>
          <p:nvPr/>
        </p:nvSpPr>
        <p:spPr>
          <a:xfrm rot="306675">
            <a:off x="12357723" y="1272586"/>
            <a:ext cx="7497378" cy="1752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69"/>
              </a:lnSpc>
            </a:pPr>
            <a:r>
              <a:rPr lang="en-US" sz="7200" spc="-1235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INDSKOLING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2742499" y="2520203"/>
            <a:ext cx="12803002" cy="5459502"/>
            <a:chOff x="0" y="0"/>
            <a:chExt cx="3371984" cy="1437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1984" cy="1437894"/>
            </a:xfrm>
            <a:custGeom>
              <a:avLst/>
              <a:gdLst/>
              <a:ahLst/>
              <a:cxnLst/>
              <a:rect l="l" t="t" r="r" b="b"/>
              <a:pathLst>
                <a:path w="3371984" h="1437894">
                  <a:moveTo>
                    <a:pt x="33258" y="0"/>
                  </a:moveTo>
                  <a:lnTo>
                    <a:pt x="3338726" y="0"/>
                  </a:lnTo>
                  <a:cubicBezTo>
                    <a:pt x="3357094" y="0"/>
                    <a:pt x="3371984" y="14890"/>
                    <a:pt x="3371984" y="33258"/>
                  </a:cubicBezTo>
                  <a:lnTo>
                    <a:pt x="3371984" y="1404635"/>
                  </a:lnTo>
                  <a:cubicBezTo>
                    <a:pt x="3371984" y="1423003"/>
                    <a:pt x="3357094" y="1437894"/>
                    <a:pt x="3338726" y="1437894"/>
                  </a:cubicBezTo>
                  <a:lnTo>
                    <a:pt x="33258" y="1437894"/>
                  </a:lnTo>
                  <a:cubicBezTo>
                    <a:pt x="14890" y="1437894"/>
                    <a:pt x="0" y="1423003"/>
                    <a:pt x="0" y="1404635"/>
                  </a:cubicBezTo>
                  <a:lnTo>
                    <a:pt x="0" y="33258"/>
                  </a:lnTo>
                  <a:cubicBezTo>
                    <a:pt x="0" y="14890"/>
                    <a:pt x="14890" y="0"/>
                    <a:pt x="33258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71984" cy="147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59301" y="2962670"/>
            <a:ext cx="12369397" cy="4588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4"/>
              </a:lnSpc>
            </a:pP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Denne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præsentation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består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af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samling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der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bruges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inspiration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at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starte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samtale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om,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FN laver. </a:t>
            </a:r>
          </a:p>
          <a:p>
            <a:pPr algn="just">
              <a:lnSpc>
                <a:spcPts val="3024"/>
              </a:lnSpc>
            </a:pPr>
            <a:endParaRPr lang="en-US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Alle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tilhørende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historier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eksempler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sammen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kæmper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for,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der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vigtigt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 Uden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sammenhold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støtte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ville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ikke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kunne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gennemføre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mange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projekter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gør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dag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Blandt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der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eksempler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hvordan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har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har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bidraget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ledet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store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projekter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ofte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støttet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af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lokale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NGO’er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regeringer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Teksterne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ligger 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noterne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dette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powerpoint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tænkt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baggrundsinfo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du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give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eleverne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spørgsmålene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at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få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gang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180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samtalen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93451" y="1085850"/>
            <a:ext cx="14501099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3"/>
              </a:lnSpc>
            </a:pP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Om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denne</a:t>
            </a: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præ</a:t>
            </a: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sentation</a:t>
            </a:r>
            <a:endParaRPr lang="en-US" sz="9827" spc="-943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 rot="-546120">
            <a:off x="7109951" y="2413966"/>
            <a:ext cx="11521792" cy="7681194"/>
          </a:xfrm>
          <a:custGeom>
            <a:avLst/>
            <a:gdLst/>
            <a:ahLst/>
            <a:cxnLst/>
            <a:rect l="l" t="t" r="r" b="b"/>
            <a:pathLst>
              <a:path w="7775840" h="5183893">
                <a:moveTo>
                  <a:pt x="0" y="0"/>
                </a:moveTo>
                <a:lnTo>
                  <a:pt x="7775840" y="0"/>
                </a:lnTo>
                <a:lnTo>
                  <a:pt x="7775840" y="5183894"/>
                </a:lnTo>
                <a:lnTo>
                  <a:pt x="0" y="518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 rot="21127646">
            <a:off x="5997799" y="2738477"/>
            <a:ext cx="3909349" cy="1060411"/>
          </a:xfrm>
          <a:custGeom>
            <a:avLst/>
            <a:gdLst/>
            <a:ahLst/>
            <a:cxnLst/>
            <a:rect l="l" t="t" r="r" b="b"/>
            <a:pathLst>
              <a:path w="2416815" h="655561">
                <a:moveTo>
                  <a:pt x="0" y="0"/>
                </a:moveTo>
                <a:lnTo>
                  <a:pt x="2416816" y="0"/>
                </a:lnTo>
                <a:lnTo>
                  <a:pt x="2416816" y="655561"/>
                </a:lnTo>
                <a:lnTo>
                  <a:pt x="0" y="65556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/>
          <p:cNvSpPr/>
          <p:nvPr/>
        </p:nvSpPr>
        <p:spPr>
          <a:xfrm rot="1895221">
            <a:off x="16396856" y="1646493"/>
            <a:ext cx="2713012" cy="984597"/>
          </a:xfrm>
          <a:custGeom>
            <a:avLst/>
            <a:gdLst/>
            <a:ahLst/>
            <a:cxnLst/>
            <a:rect l="l" t="t" r="r" b="b"/>
            <a:pathLst>
              <a:path w="1677223" h="608692">
                <a:moveTo>
                  <a:pt x="0" y="0"/>
                </a:moveTo>
                <a:lnTo>
                  <a:pt x="1677223" y="0"/>
                </a:lnTo>
                <a:lnTo>
                  <a:pt x="1677223" y="608693"/>
                </a:lnTo>
                <a:lnTo>
                  <a:pt x="0" y="608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Freeform 10"/>
          <p:cNvSpPr/>
          <p:nvPr/>
        </p:nvSpPr>
        <p:spPr>
          <a:xfrm rot="20339166">
            <a:off x="12255396" y="9046400"/>
            <a:ext cx="3278234" cy="1341344"/>
          </a:xfrm>
          <a:custGeom>
            <a:avLst/>
            <a:gdLst/>
            <a:ahLst/>
            <a:cxnLst/>
            <a:rect l="l" t="t" r="r" b="b"/>
            <a:pathLst>
              <a:path w="2026651" h="829238">
                <a:moveTo>
                  <a:pt x="0" y="0"/>
                </a:moveTo>
                <a:lnTo>
                  <a:pt x="2026651" y="0"/>
                </a:lnTo>
                <a:lnTo>
                  <a:pt x="2026651" y="829238"/>
                </a:lnTo>
                <a:lnTo>
                  <a:pt x="0" y="8292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>
          <a:xfrm>
            <a:off x="149405" y="4297608"/>
            <a:ext cx="7245434" cy="3586490"/>
          </a:xfrm>
          <a:custGeom>
            <a:avLst/>
            <a:gdLst/>
            <a:ahLst/>
            <a:cxnLst/>
            <a:rect l="l" t="t" r="r" b="b"/>
            <a:pathLst>
              <a:path w="7245434" h="3586490">
                <a:moveTo>
                  <a:pt x="0" y="0"/>
                </a:moveTo>
                <a:lnTo>
                  <a:pt x="7245434" y="0"/>
                </a:lnTo>
                <a:lnTo>
                  <a:pt x="7245434" y="3586490"/>
                </a:lnTo>
                <a:lnTo>
                  <a:pt x="0" y="3586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2" name="Freeform 12"/>
          <p:cNvSpPr/>
          <p:nvPr/>
        </p:nvSpPr>
        <p:spPr>
          <a:xfrm rot="19159758">
            <a:off x="3098551" y="6277597"/>
            <a:ext cx="2571245" cy="874223"/>
          </a:xfrm>
          <a:custGeom>
            <a:avLst/>
            <a:gdLst/>
            <a:ahLst/>
            <a:cxnLst/>
            <a:rect l="l" t="t" r="r" b="b"/>
            <a:pathLst>
              <a:path w="2571245" h="874223">
                <a:moveTo>
                  <a:pt x="0" y="0"/>
                </a:moveTo>
                <a:lnTo>
                  <a:pt x="2571246" y="0"/>
                </a:lnTo>
                <a:lnTo>
                  <a:pt x="2571246" y="874223"/>
                </a:lnTo>
                <a:lnTo>
                  <a:pt x="0" y="874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TextBox 16"/>
          <p:cNvSpPr txBox="1"/>
          <p:nvPr/>
        </p:nvSpPr>
        <p:spPr>
          <a:xfrm>
            <a:off x="1321267" y="7711561"/>
            <a:ext cx="5195795" cy="4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400" spc="-108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Cambodia ligger her</a:t>
            </a:r>
          </a:p>
        </p:txBody>
      </p:sp>
      <p:sp>
        <p:nvSpPr>
          <p:cNvPr id="17" name="TextBox 17"/>
          <p:cNvSpPr txBox="1"/>
          <p:nvPr/>
        </p:nvSpPr>
        <p:spPr>
          <a:xfrm rot="-546755">
            <a:off x="16236579" y="8998137"/>
            <a:ext cx="2539446" cy="103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5"/>
              </a:lnSpc>
              <a:spcBef>
                <a:spcPct val="0"/>
              </a:spcBef>
            </a:pPr>
            <a:r>
              <a:rPr lang="en-US" sz="698" spc="-6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WFP/SAMANTHA REINDERS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AC50335E-68A4-7001-28DF-F9FC71DE5224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Skolemad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i Cambodia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-546120">
            <a:off x="-764797" y="764475"/>
            <a:ext cx="13112726" cy="8741817"/>
          </a:xfrm>
          <a:custGeom>
            <a:avLst/>
            <a:gdLst/>
            <a:ahLst/>
            <a:cxnLst/>
            <a:rect l="l" t="t" r="r" b="b"/>
            <a:pathLst>
              <a:path w="13112726" h="8741817">
                <a:moveTo>
                  <a:pt x="0" y="0"/>
                </a:moveTo>
                <a:lnTo>
                  <a:pt x="13112726" y="0"/>
                </a:lnTo>
                <a:lnTo>
                  <a:pt x="13112726" y="8741817"/>
                </a:lnTo>
                <a:lnTo>
                  <a:pt x="0" y="8741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/>
          <p:cNvSpPr/>
          <p:nvPr/>
        </p:nvSpPr>
        <p:spPr>
          <a:xfrm rot="1895221">
            <a:off x="10069138" y="-235910"/>
            <a:ext cx="2828372" cy="1026463"/>
          </a:xfrm>
          <a:custGeom>
            <a:avLst/>
            <a:gdLst/>
            <a:ahLst/>
            <a:cxnLst/>
            <a:rect l="l" t="t" r="r" b="b"/>
            <a:pathLst>
              <a:path w="2828372" h="1026463">
                <a:moveTo>
                  <a:pt x="0" y="0"/>
                </a:moveTo>
                <a:lnTo>
                  <a:pt x="2828372" y="0"/>
                </a:lnTo>
                <a:lnTo>
                  <a:pt x="2828372" y="1026463"/>
                </a:lnTo>
                <a:lnTo>
                  <a:pt x="0" y="10264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-543731" y="9789235"/>
            <a:ext cx="3417626" cy="1398379"/>
          </a:xfrm>
          <a:custGeom>
            <a:avLst/>
            <a:gdLst/>
            <a:ahLst/>
            <a:cxnLst/>
            <a:rect l="l" t="t" r="r" b="b"/>
            <a:pathLst>
              <a:path w="3417626" h="1398379">
                <a:moveTo>
                  <a:pt x="0" y="0"/>
                </a:moveTo>
                <a:lnTo>
                  <a:pt x="3417626" y="0"/>
                </a:lnTo>
                <a:lnTo>
                  <a:pt x="3417626" y="1398378"/>
                </a:lnTo>
                <a:lnTo>
                  <a:pt x="0" y="139837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9" name="Group 9"/>
          <p:cNvGrpSpPr/>
          <p:nvPr/>
        </p:nvGrpSpPr>
        <p:grpSpPr>
          <a:xfrm>
            <a:off x="11153379" y="2832814"/>
            <a:ext cx="6681662" cy="5946709"/>
            <a:chOff x="0" y="0"/>
            <a:chExt cx="1759779" cy="15662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9779" cy="1566211"/>
            </a:xfrm>
            <a:custGeom>
              <a:avLst/>
              <a:gdLst/>
              <a:ahLst/>
              <a:cxnLst/>
              <a:rect l="l" t="t" r="r" b="b"/>
              <a:pathLst>
                <a:path w="1759779" h="1566211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502484"/>
                  </a:lnTo>
                  <a:cubicBezTo>
                    <a:pt x="1759779" y="1519386"/>
                    <a:pt x="1753065" y="1535595"/>
                    <a:pt x="1741114" y="1547546"/>
                  </a:cubicBezTo>
                  <a:cubicBezTo>
                    <a:pt x="1729163" y="1559497"/>
                    <a:pt x="1712953" y="1566211"/>
                    <a:pt x="1696052" y="1566211"/>
                  </a:cubicBezTo>
                  <a:lnTo>
                    <a:pt x="63727" y="1566211"/>
                  </a:lnTo>
                  <a:cubicBezTo>
                    <a:pt x="46826" y="1566211"/>
                    <a:pt x="30617" y="1559497"/>
                    <a:pt x="18665" y="1547546"/>
                  </a:cubicBezTo>
                  <a:cubicBezTo>
                    <a:pt x="6714" y="1535595"/>
                    <a:pt x="0" y="1519386"/>
                    <a:pt x="0" y="1502484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59779" cy="1604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634991" y="3536291"/>
            <a:ext cx="5718439" cy="451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endParaRPr/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er det vigtigt at få sund mad?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 I prøvet at komme i skole uden at få morgenmad?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 I komme i tanke om nogle sunde retter, man kan lave på jeres skole?</a:t>
            </a:r>
          </a:p>
          <a:p>
            <a:pPr algn="just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" name="TextBox 13"/>
          <p:cNvSpPr txBox="1"/>
          <p:nvPr/>
        </p:nvSpPr>
        <p:spPr>
          <a:xfrm rot="-546755">
            <a:off x="1550183" y="9493246"/>
            <a:ext cx="2647425" cy="17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  <a:spcBef>
                <a:spcPct val="0"/>
              </a:spcBef>
            </a:pPr>
            <a:r>
              <a:rPr lang="en-US" sz="1177" spc="-113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WFP/SAMANTHA REINDERS</a:t>
            </a:r>
          </a:p>
        </p:txBody>
      </p:sp>
      <p:sp>
        <p:nvSpPr>
          <p:cNvPr id="14" name="Freeform 14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BCBD8D2-5ADD-E3FA-5AE4-7A37FC02DE9C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1264687">
            <a:off x="6803961" y="2187643"/>
            <a:ext cx="11399499" cy="7599666"/>
          </a:xfrm>
          <a:custGeom>
            <a:avLst/>
            <a:gdLst/>
            <a:ahLst/>
            <a:cxnLst/>
            <a:rect l="l" t="t" r="r" b="b"/>
            <a:pathLst>
              <a:path w="7892456" h="5261637">
                <a:moveTo>
                  <a:pt x="0" y="0"/>
                </a:moveTo>
                <a:lnTo>
                  <a:pt x="7892456" y="0"/>
                </a:lnTo>
                <a:lnTo>
                  <a:pt x="7892456" y="5261637"/>
                </a:lnTo>
                <a:lnTo>
                  <a:pt x="0" y="5261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6" r="-366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 rot="2106028">
            <a:off x="16600684" y="1980918"/>
            <a:ext cx="2458835" cy="892352"/>
          </a:xfrm>
          <a:custGeom>
            <a:avLst/>
            <a:gdLst/>
            <a:ahLst/>
            <a:cxnLst/>
            <a:rect l="l" t="t" r="r" b="b"/>
            <a:pathLst>
              <a:path w="1702377" h="617821">
                <a:moveTo>
                  <a:pt x="0" y="0"/>
                </a:moveTo>
                <a:lnTo>
                  <a:pt x="1702377" y="0"/>
                </a:lnTo>
                <a:lnTo>
                  <a:pt x="1702377" y="617821"/>
                </a:lnTo>
                <a:lnTo>
                  <a:pt x="0" y="61782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 rot="10137201">
            <a:off x="8253796" y="9190374"/>
            <a:ext cx="2971101" cy="1215675"/>
          </a:xfrm>
          <a:custGeom>
            <a:avLst/>
            <a:gdLst/>
            <a:ahLst/>
            <a:cxnLst/>
            <a:rect l="l" t="t" r="r" b="b"/>
            <a:pathLst>
              <a:path w="2057045" h="841674">
                <a:moveTo>
                  <a:pt x="0" y="0"/>
                </a:moveTo>
                <a:lnTo>
                  <a:pt x="2057045" y="0"/>
                </a:lnTo>
                <a:lnTo>
                  <a:pt x="2057045" y="841674"/>
                </a:lnTo>
                <a:lnTo>
                  <a:pt x="0" y="84167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2" name="TextBox 12"/>
          <p:cNvSpPr txBox="1"/>
          <p:nvPr/>
        </p:nvSpPr>
        <p:spPr>
          <a:xfrm rot="21264052">
            <a:off x="7298662" y="9812900"/>
            <a:ext cx="1955319" cy="90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"/>
              </a:lnSpc>
              <a:spcBef>
                <a:spcPct val="0"/>
              </a:spcBef>
            </a:pPr>
            <a:r>
              <a:rPr lang="en-US" sz="601" spc="-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UNICEFKENYA/2024/LUCASODHIAMBO</a:t>
            </a:r>
          </a:p>
        </p:txBody>
      </p:sp>
      <p:sp>
        <p:nvSpPr>
          <p:cNvPr id="13" name="Freeform 13"/>
          <p:cNvSpPr/>
          <p:nvPr/>
        </p:nvSpPr>
        <p:spPr>
          <a:xfrm rot="5860684">
            <a:off x="16999862" y="7923831"/>
            <a:ext cx="2520546" cy="1031324"/>
          </a:xfrm>
          <a:custGeom>
            <a:avLst/>
            <a:gdLst/>
            <a:ahLst/>
            <a:cxnLst/>
            <a:rect l="l" t="t" r="r" b="b"/>
            <a:pathLst>
              <a:path w="1745102" h="714038">
                <a:moveTo>
                  <a:pt x="0" y="0"/>
                </a:moveTo>
                <a:lnTo>
                  <a:pt x="1745102" y="0"/>
                </a:lnTo>
                <a:lnTo>
                  <a:pt x="1745102" y="714037"/>
                </a:lnTo>
                <a:lnTo>
                  <a:pt x="0" y="7140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4" name="Freeform 14"/>
          <p:cNvSpPr/>
          <p:nvPr/>
        </p:nvSpPr>
        <p:spPr>
          <a:xfrm rot="8426784">
            <a:off x="5954728" y="2586578"/>
            <a:ext cx="2520545" cy="1031324"/>
          </a:xfrm>
          <a:custGeom>
            <a:avLst/>
            <a:gdLst/>
            <a:ahLst/>
            <a:cxnLst/>
            <a:rect l="l" t="t" r="r" b="b"/>
            <a:pathLst>
              <a:path w="1745102" h="714038">
                <a:moveTo>
                  <a:pt x="0" y="0"/>
                </a:moveTo>
                <a:lnTo>
                  <a:pt x="1745102" y="0"/>
                </a:lnTo>
                <a:lnTo>
                  <a:pt x="1745102" y="714037"/>
                </a:lnTo>
                <a:lnTo>
                  <a:pt x="0" y="7140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5" name="Freeform 15"/>
          <p:cNvSpPr/>
          <p:nvPr/>
        </p:nvSpPr>
        <p:spPr>
          <a:xfrm>
            <a:off x="383741" y="5062331"/>
            <a:ext cx="7245434" cy="3586490"/>
          </a:xfrm>
          <a:custGeom>
            <a:avLst/>
            <a:gdLst/>
            <a:ahLst/>
            <a:cxnLst/>
            <a:rect l="l" t="t" r="r" b="b"/>
            <a:pathLst>
              <a:path w="7245434" h="3586490">
                <a:moveTo>
                  <a:pt x="0" y="0"/>
                </a:moveTo>
                <a:lnTo>
                  <a:pt x="7245434" y="0"/>
                </a:lnTo>
                <a:lnTo>
                  <a:pt x="7245434" y="3586490"/>
                </a:lnTo>
                <a:lnTo>
                  <a:pt x="0" y="358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Freeform 16"/>
          <p:cNvSpPr/>
          <p:nvPr/>
        </p:nvSpPr>
        <p:spPr>
          <a:xfrm rot="6867390">
            <a:off x="4169459" y="5947354"/>
            <a:ext cx="2571245" cy="874223"/>
          </a:xfrm>
          <a:custGeom>
            <a:avLst/>
            <a:gdLst/>
            <a:ahLst/>
            <a:cxnLst/>
            <a:rect l="l" t="t" r="r" b="b"/>
            <a:pathLst>
              <a:path w="2571245" h="874223">
                <a:moveTo>
                  <a:pt x="0" y="0"/>
                </a:moveTo>
                <a:lnTo>
                  <a:pt x="2571245" y="0"/>
                </a:lnTo>
                <a:lnTo>
                  <a:pt x="2571245" y="874223"/>
                </a:lnTo>
                <a:lnTo>
                  <a:pt x="0" y="874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TextBox 17"/>
          <p:cNvSpPr txBox="1"/>
          <p:nvPr/>
        </p:nvSpPr>
        <p:spPr>
          <a:xfrm>
            <a:off x="2857183" y="4593750"/>
            <a:ext cx="5195795" cy="4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400" spc="-108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Kenya ligger her</a:t>
            </a:r>
          </a:p>
        </p:txBody>
      </p:sp>
      <p:sp>
        <p:nvSpPr>
          <p:cNvPr id="18" name="Freeform 18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336D5E54-6E2D-2C70-8036-9F9E38D6B6C3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Rent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drikkevand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i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Kenya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56328">
            <a:off x="-105696" y="746451"/>
            <a:ext cx="12760125" cy="8506750"/>
          </a:xfrm>
          <a:custGeom>
            <a:avLst/>
            <a:gdLst/>
            <a:ahLst/>
            <a:cxnLst/>
            <a:rect l="l" t="t" r="r" b="b"/>
            <a:pathLst>
              <a:path w="12760125" h="8506750">
                <a:moveTo>
                  <a:pt x="0" y="0"/>
                </a:moveTo>
                <a:lnTo>
                  <a:pt x="12760125" y="0"/>
                </a:lnTo>
                <a:lnTo>
                  <a:pt x="12760125" y="8506749"/>
                </a:lnTo>
                <a:lnTo>
                  <a:pt x="0" y="850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 rot="-2968959">
            <a:off x="-1696077" y="471726"/>
            <a:ext cx="3965985" cy="1075773"/>
          </a:xfrm>
          <a:custGeom>
            <a:avLst/>
            <a:gdLst/>
            <a:ahLst/>
            <a:cxnLst/>
            <a:rect l="l" t="t" r="r" b="b"/>
            <a:pathLst>
              <a:path w="3965985" h="1075773">
                <a:moveTo>
                  <a:pt x="0" y="0"/>
                </a:moveTo>
                <a:lnTo>
                  <a:pt x="3965985" y="0"/>
                </a:lnTo>
                <a:lnTo>
                  <a:pt x="3965985" y="1075773"/>
                </a:lnTo>
                <a:lnTo>
                  <a:pt x="0" y="107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/>
          <p:cNvSpPr/>
          <p:nvPr/>
        </p:nvSpPr>
        <p:spPr>
          <a:xfrm rot="2697670">
            <a:off x="11380203" y="1182324"/>
            <a:ext cx="2752317" cy="998862"/>
          </a:xfrm>
          <a:custGeom>
            <a:avLst/>
            <a:gdLst/>
            <a:ahLst/>
            <a:cxnLst/>
            <a:rect l="l" t="t" r="r" b="b"/>
            <a:pathLst>
              <a:path w="2752317" h="998862">
                <a:moveTo>
                  <a:pt x="0" y="0"/>
                </a:moveTo>
                <a:lnTo>
                  <a:pt x="2752317" y="0"/>
                </a:lnTo>
                <a:lnTo>
                  <a:pt x="2752317" y="998862"/>
                </a:lnTo>
                <a:lnTo>
                  <a:pt x="0" y="9988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4750062" y="8417359"/>
            <a:ext cx="3325726" cy="1360776"/>
          </a:xfrm>
          <a:custGeom>
            <a:avLst/>
            <a:gdLst/>
            <a:ahLst/>
            <a:cxnLst/>
            <a:rect l="l" t="t" r="r" b="b"/>
            <a:pathLst>
              <a:path w="3325726" h="1360776">
                <a:moveTo>
                  <a:pt x="0" y="0"/>
                </a:moveTo>
                <a:lnTo>
                  <a:pt x="3325726" y="0"/>
                </a:lnTo>
                <a:lnTo>
                  <a:pt x="3325726" y="1360776"/>
                </a:lnTo>
                <a:lnTo>
                  <a:pt x="0" y="13607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0" name="Group 10"/>
          <p:cNvGrpSpPr/>
          <p:nvPr/>
        </p:nvGrpSpPr>
        <p:grpSpPr>
          <a:xfrm>
            <a:off x="11153379" y="2832814"/>
            <a:ext cx="6681662" cy="6264934"/>
            <a:chOff x="0" y="0"/>
            <a:chExt cx="1759779" cy="16500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9779" cy="1650024"/>
            </a:xfrm>
            <a:custGeom>
              <a:avLst/>
              <a:gdLst/>
              <a:ahLst/>
              <a:cxnLst/>
              <a:rect l="l" t="t" r="r" b="b"/>
              <a:pathLst>
                <a:path w="1759779" h="1650024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586296"/>
                  </a:lnTo>
                  <a:cubicBezTo>
                    <a:pt x="1759779" y="1603198"/>
                    <a:pt x="1753065" y="1619407"/>
                    <a:pt x="1741114" y="1631359"/>
                  </a:cubicBezTo>
                  <a:cubicBezTo>
                    <a:pt x="1729163" y="1643310"/>
                    <a:pt x="1712953" y="1650024"/>
                    <a:pt x="1696052" y="1650024"/>
                  </a:cubicBezTo>
                  <a:lnTo>
                    <a:pt x="63727" y="1650024"/>
                  </a:lnTo>
                  <a:cubicBezTo>
                    <a:pt x="46826" y="1650024"/>
                    <a:pt x="30617" y="1643310"/>
                    <a:pt x="18665" y="1631359"/>
                  </a:cubicBezTo>
                  <a:cubicBezTo>
                    <a:pt x="6714" y="1619407"/>
                    <a:pt x="0" y="1603198"/>
                    <a:pt x="0" y="1586296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59779" cy="1688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634991" y="3536291"/>
            <a:ext cx="5718439" cy="556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endParaRPr/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 I nogensinde gået eller løbet langt? Fx til et motionsløb på skolen?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Hvad kan der ske, hvis man ikke har rent vand, man kan drikke?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Ved I, hvor jeres drikkevand kommer fra?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4" name="TextBox 14"/>
          <p:cNvSpPr txBox="1"/>
          <p:nvPr/>
        </p:nvSpPr>
        <p:spPr>
          <a:xfrm rot="300174">
            <a:off x="1981855" y="8567846"/>
            <a:ext cx="2248826" cy="15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  <a:spcBef>
                <a:spcPct val="0"/>
              </a:spcBef>
            </a:pPr>
            <a:r>
              <a:rPr lang="en-US" sz="999" spc="-95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UNICEFKENYA/2024/LUCASODHIAMBO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BFBD620-54F8-07BB-5C24-F37332049C87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-186862">
            <a:off x="7060573" y="2362304"/>
            <a:ext cx="11035722" cy="7357147"/>
          </a:xfrm>
          <a:custGeom>
            <a:avLst/>
            <a:gdLst/>
            <a:ahLst/>
            <a:cxnLst/>
            <a:rect l="l" t="t" r="r" b="b"/>
            <a:pathLst>
              <a:path w="6975365" h="4650243">
                <a:moveTo>
                  <a:pt x="0" y="0"/>
                </a:moveTo>
                <a:lnTo>
                  <a:pt x="6975365" y="0"/>
                </a:lnTo>
                <a:lnTo>
                  <a:pt x="6975365" y="4650243"/>
                </a:lnTo>
                <a:lnTo>
                  <a:pt x="0" y="4650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 rot="2254480">
            <a:off x="16513533" y="2039290"/>
            <a:ext cx="2380368" cy="863875"/>
          </a:xfrm>
          <a:custGeom>
            <a:avLst/>
            <a:gdLst/>
            <a:ahLst/>
            <a:cxnLst/>
            <a:rect l="l" t="t" r="r" b="b"/>
            <a:pathLst>
              <a:path w="1504563" h="546031">
                <a:moveTo>
                  <a:pt x="0" y="0"/>
                </a:moveTo>
                <a:lnTo>
                  <a:pt x="1504563" y="0"/>
                </a:lnTo>
                <a:lnTo>
                  <a:pt x="1504563" y="546031"/>
                </a:lnTo>
                <a:lnTo>
                  <a:pt x="0" y="54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 rot="-9669137">
            <a:off x="7065502" y="8600461"/>
            <a:ext cx="2876287" cy="1176881"/>
          </a:xfrm>
          <a:custGeom>
            <a:avLst/>
            <a:gdLst/>
            <a:ahLst/>
            <a:cxnLst/>
            <a:rect l="l" t="t" r="r" b="b"/>
            <a:pathLst>
              <a:path w="1818019" h="743873">
                <a:moveTo>
                  <a:pt x="0" y="0"/>
                </a:moveTo>
                <a:lnTo>
                  <a:pt x="1818019" y="0"/>
                </a:lnTo>
                <a:lnTo>
                  <a:pt x="1818019" y="743873"/>
                </a:lnTo>
                <a:lnTo>
                  <a:pt x="0" y="74387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TextBox 9"/>
          <p:cNvSpPr txBox="1"/>
          <p:nvPr/>
        </p:nvSpPr>
        <p:spPr>
          <a:xfrm>
            <a:off x="8994745" y="2043738"/>
            <a:ext cx="8379594" cy="66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8"/>
              </a:lnSpc>
            </a:pPr>
            <a:endParaRPr lang="en-US" sz="16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endParaRPr lang="en-US" sz="16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" name="Freeform 12"/>
          <p:cNvSpPr/>
          <p:nvPr/>
        </p:nvSpPr>
        <p:spPr>
          <a:xfrm rot="-2968959">
            <a:off x="5855069" y="2890249"/>
            <a:ext cx="3544326" cy="961399"/>
          </a:xfrm>
          <a:custGeom>
            <a:avLst/>
            <a:gdLst/>
            <a:ahLst/>
            <a:cxnLst/>
            <a:rect l="l" t="t" r="r" b="b"/>
            <a:pathLst>
              <a:path w="2240268" h="607673">
                <a:moveTo>
                  <a:pt x="0" y="0"/>
                </a:moveTo>
                <a:lnTo>
                  <a:pt x="2240268" y="0"/>
                </a:lnTo>
                <a:lnTo>
                  <a:pt x="2240268" y="607673"/>
                </a:lnTo>
                <a:lnTo>
                  <a:pt x="0" y="60767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3" name="Freeform 13"/>
          <p:cNvSpPr/>
          <p:nvPr/>
        </p:nvSpPr>
        <p:spPr>
          <a:xfrm>
            <a:off x="193146" y="6072286"/>
            <a:ext cx="7245434" cy="3586490"/>
          </a:xfrm>
          <a:custGeom>
            <a:avLst/>
            <a:gdLst/>
            <a:ahLst/>
            <a:cxnLst/>
            <a:rect l="l" t="t" r="r" b="b"/>
            <a:pathLst>
              <a:path w="7245434" h="3586490">
                <a:moveTo>
                  <a:pt x="0" y="0"/>
                </a:moveTo>
                <a:lnTo>
                  <a:pt x="7245434" y="0"/>
                </a:lnTo>
                <a:lnTo>
                  <a:pt x="7245434" y="3586490"/>
                </a:lnTo>
                <a:lnTo>
                  <a:pt x="0" y="358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4" name="Freeform 14"/>
          <p:cNvSpPr/>
          <p:nvPr/>
        </p:nvSpPr>
        <p:spPr>
          <a:xfrm rot="6923317">
            <a:off x="4617973" y="6472135"/>
            <a:ext cx="2221411" cy="755280"/>
          </a:xfrm>
          <a:custGeom>
            <a:avLst/>
            <a:gdLst/>
            <a:ahLst/>
            <a:cxnLst/>
            <a:rect l="l" t="t" r="r" b="b"/>
            <a:pathLst>
              <a:path w="2221411" h="755280">
                <a:moveTo>
                  <a:pt x="0" y="0"/>
                </a:moveTo>
                <a:lnTo>
                  <a:pt x="2221411" y="0"/>
                </a:lnTo>
                <a:lnTo>
                  <a:pt x="2221411" y="755280"/>
                </a:lnTo>
                <a:lnTo>
                  <a:pt x="0" y="755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5" name="TextBox 15"/>
          <p:cNvSpPr txBox="1"/>
          <p:nvPr/>
        </p:nvSpPr>
        <p:spPr>
          <a:xfrm>
            <a:off x="2597874" y="5294853"/>
            <a:ext cx="5195795" cy="4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400" spc="-108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Afghanistan ligger her</a:t>
            </a:r>
          </a:p>
        </p:txBody>
      </p:sp>
      <p:sp>
        <p:nvSpPr>
          <p:cNvPr id="16" name="Freeform 16"/>
          <p:cNvSpPr/>
          <p:nvPr/>
        </p:nvSpPr>
        <p:spPr>
          <a:xfrm rot="7287864">
            <a:off x="16495855" y="8304846"/>
            <a:ext cx="2582554" cy="1056695"/>
          </a:xfrm>
          <a:custGeom>
            <a:avLst/>
            <a:gdLst/>
            <a:ahLst/>
            <a:cxnLst/>
            <a:rect l="l" t="t" r="r" b="b"/>
            <a:pathLst>
              <a:path w="1632357" h="667906">
                <a:moveTo>
                  <a:pt x="0" y="0"/>
                </a:moveTo>
                <a:lnTo>
                  <a:pt x="1632357" y="0"/>
                </a:lnTo>
                <a:lnTo>
                  <a:pt x="1632357" y="667906"/>
                </a:lnTo>
                <a:lnTo>
                  <a:pt x="0" y="667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Freeform 17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D93613B4-CD2C-DC11-A330-659AD49D6263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Vacciner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i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Afghanistan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56328">
            <a:off x="-62143" y="1427134"/>
            <a:ext cx="11425918" cy="7617279"/>
          </a:xfrm>
          <a:custGeom>
            <a:avLst/>
            <a:gdLst/>
            <a:ahLst/>
            <a:cxnLst/>
            <a:rect l="l" t="t" r="r" b="b"/>
            <a:pathLst>
              <a:path w="11425918" h="7617279">
                <a:moveTo>
                  <a:pt x="0" y="0"/>
                </a:moveTo>
                <a:lnTo>
                  <a:pt x="11425918" y="0"/>
                </a:lnTo>
                <a:lnTo>
                  <a:pt x="11425918" y="7617279"/>
                </a:lnTo>
                <a:lnTo>
                  <a:pt x="0" y="7617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/>
          <p:cNvSpPr/>
          <p:nvPr/>
        </p:nvSpPr>
        <p:spPr>
          <a:xfrm rot="-2968959">
            <a:off x="-1486233" y="1181135"/>
            <a:ext cx="3551299" cy="963290"/>
          </a:xfrm>
          <a:custGeom>
            <a:avLst/>
            <a:gdLst/>
            <a:ahLst/>
            <a:cxnLst/>
            <a:rect l="l" t="t" r="r" b="b"/>
            <a:pathLst>
              <a:path w="3551299" h="963290">
                <a:moveTo>
                  <a:pt x="0" y="0"/>
                </a:moveTo>
                <a:lnTo>
                  <a:pt x="3551299" y="0"/>
                </a:lnTo>
                <a:lnTo>
                  <a:pt x="3551299" y="963289"/>
                </a:lnTo>
                <a:lnTo>
                  <a:pt x="0" y="963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 rot="2697670">
            <a:off x="10222783" y="1817433"/>
            <a:ext cx="2464533" cy="894420"/>
          </a:xfrm>
          <a:custGeom>
            <a:avLst/>
            <a:gdLst/>
            <a:ahLst/>
            <a:cxnLst/>
            <a:rect l="l" t="t" r="r" b="b"/>
            <a:pathLst>
              <a:path w="2464533" h="894420">
                <a:moveTo>
                  <a:pt x="0" y="0"/>
                </a:moveTo>
                <a:lnTo>
                  <a:pt x="2464533" y="0"/>
                </a:lnTo>
                <a:lnTo>
                  <a:pt x="2464533" y="894420"/>
                </a:lnTo>
                <a:lnTo>
                  <a:pt x="0" y="894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 rot="802448">
            <a:off x="-839110" y="8231976"/>
            <a:ext cx="2977986" cy="1218493"/>
          </a:xfrm>
          <a:custGeom>
            <a:avLst/>
            <a:gdLst/>
            <a:ahLst/>
            <a:cxnLst/>
            <a:rect l="l" t="t" r="r" b="b"/>
            <a:pathLst>
              <a:path w="2977986" h="1218493">
                <a:moveTo>
                  <a:pt x="0" y="0"/>
                </a:moveTo>
                <a:lnTo>
                  <a:pt x="2977986" y="0"/>
                </a:lnTo>
                <a:lnTo>
                  <a:pt x="2977986" y="1218492"/>
                </a:lnTo>
                <a:lnTo>
                  <a:pt x="0" y="121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Freeform 10"/>
          <p:cNvSpPr/>
          <p:nvPr/>
        </p:nvSpPr>
        <p:spPr>
          <a:xfrm rot="5649877">
            <a:off x="9458766" y="7560516"/>
            <a:ext cx="2977986" cy="1218493"/>
          </a:xfrm>
          <a:custGeom>
            <a:avLst/>
            <a:gdLst/>
            <a:ahLst/>
            <a:cxnLst/>
            <a:rect l="l" t="t" r="r" b="b"/>
            <a:pathLst>
              <a:path w="2977986" h="1218493">
                <a:moveTo>
                  <a:pt x="0" y="0"/>
                </a:moveTo>
                <a:lnTo>
                  <a:pt x="2977986" y="0"/>
                </a:lnTo>
                <a:lnTo>
                  <a:pt x="2977986" y="1218493"/>
                </a:lnTo>
                <a:lnTo>
                  <a:pt x="0" y="1218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1" name="Group 11"/>
          <p:cNvGrpSpPr/>
          <p:nvPr/>
        </p:nvGrpSpPr>
        <p:grpSpPr>
          <a:xfrm>
            <a:off x="11153379" y="2832814"/>
            <a:ext cx="6681662" cy="6264934"/>
            <a:chOff x="0" y="0"/>
            <a:chExt cx="1759779" cy="16500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59779" cy="1650024"/>
            </a:xfrm>
            <a:custGeom>
              <a:avLst/>
              <a:gdLst/>
              <a:ahLst/>
              <a:cxnLst/>
              <a:rect l="l" t="t" r="r" b="b"/>
              <a:pathLst>
                <a:path w="1759779" h="1650024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586296"/>
                  </a:lnTo>
                  <a:cubicBezTo>
                    <a:pt x="1759779" y="1603198"/>
                    <a:pt x="1753065" y="1619407"/>
                    <a:pt x="1741114" y="1631359"/>
                  </a:cubicBezTo>
                  <a:cubicBezTo>
                    <a:pt x="1729163" y="1643310"/>
                    <a:pt x="1712953" y="1650024"/>
                    <a:pt x="1696052" y="1650024"/>
                  </a:cubicBezTo>
                  <a:lnTo>
                    <a:pt x="63727" y="1650024"/>
                  </a:lnTo>
                  <a:cubicBezTo>
                    <a:pt x="46826" y="1650024"/>
                    <a:pt x="30617" y="1643310"/>
                    <a:pt x="18665" y="1631359"/>
                  </a:cubicBezTo>
                  <a:cubicBezTo>
                    <a:pt x="6714" y="1619407"/>
                    <a:pt x="0" y="1603198"/>
                    <a:pt x="0" y="1586296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759779" cy="1688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634991" y="3369575"/>
            <a:ext cx="5718439" cy="556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er det vigtigt at blive vaccineret? 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tror I, at børnene kan have svært ved at komme til lægen og blive vaccineret?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kan det være smart, at lægen kommer ud til børnene i stedet for at børnene skal komme til lægen?</a:t>
            </a:r>
          </a:p>
          <a:p>
            <a:pPr algn="l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0A8767E-0368-0CDC-613A-31EDD46EFFCE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C87EF3A452D418E51CA7B109AF437" ma:contentTypeVersion="19" ma:contentTypeDescription="Create a new document." ma:contentTypeScope="" ma:versionID="85811dfd8a1b6106382320b87a4884a9">
  <xsd:schema xmlns:xsd="http://www.w3.org/2001/XMLSchema" xmlns:xs="http://www.w3.org/2001/XMLSchema" xmlns:p="http://schemas.microsoft.com/office/2006/metadata/properties" xmlns:ns2="17470afa-bfa1-4bb4-9d65-556b378b1f9a" xmlns:ns3="4a224d77-20cc-4a93-afba-db8d34b5f5d7" targetNamespace="http://schemas.microsoft.com/office/2006/metadata/properties" ma:root="true" ma:fieldsID="e5f8bddc691e0ced42ba951d0aae125e" ns2:_="" ns3:_="">
    <xsd:import namespace="17470afa-bfa1-4bb4-9d65-556b378b1f9a"/>
    <xsd:import namespace="4a224d77-20cc-4a93-afba-db8d34b5f5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70afa-bfa1-4bb4-9d65-556b378b1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24d77-20cc-4a93-afba-db8d34b5f5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62a22a-aba4-4adc-90bb-38226faf2bf6}" ma:internalName="TaxCatchAll" ma:showField="CatchAllData" ma:web="4a224d77-20cc-4a93-afba-db8d34b5f5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224d77-20cc-4a93-afba-db8d34b5f5d7" xsi:nil="true"/>
    <lcf76f155ced4ddcb4097134ff3c332f xmlns="17470afa-bfa1-4bb4-9d65-556b378b1f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B2DAA-8873-4569-88C7-B14DDBB39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9448FD-0C39-4F1F-82BD-E6C03693F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70afa-bfa1-4bb4-9d65-556b378b1f9a"/>
    <ds:schemaRef ds:uri="4a224d77-20cc-4a93-afba-db8d34b5f5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3F3E5C-04C6-4226-82FA-B7B13FFC5B61}">
  <ds:schemaRefs>
    <ds:schemaRef ds:uri="http://schemas.microsoft.com/office/2006/metadata/properties"/>
    <ds:schemaRef ds:uri="http://schemas.microsoft.com/office/infopath/2007/PartnerControls"/>
    <ds:schemaRef ds:uri="4a224d77-20cc-4a93-afba-db8d34b5f5d7"/>
    <ds:schemaRef ds:uri="17470afa-bfa1-4bb4-9d65-556b378b1f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7519</TotalTime>
  <Words>1002</Words>
  <Application>Microsoft Macintosh PowerPoint</Application>
  <PresentationFormat>Brugerdefineret</PresentationFormat>
  <Paragraphs>74</Paragraphs>
  <Slides>8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6" baseType="lpstr">
      <vt:lpstr>Now</vt:lpstr>
      <vt:lpstr>Calibri</vt:lpstr>
      <vt:lpstr>Cup Cakes</vt:lpstr>
      <vt:lpstr>Aptos</vt:lpstr>
      <vt:lpstr>Coming Soon</vt:lpstr>
      <vt:lpstr>Now Bold</vt:lpstr>
      <vt:lpstr>Arial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stories</dc:title>
  <cp:lastModifiedBy>Anna Constance</cp:lastModifiedBy>
  <cp:revision>4</cp:revision>
  <dcterms:created xsi:type="dcterms:W3CDTF">2006-08-16T00:00:00Z</dcterms:created>
  <dcterms:modified xsi:type="dcterms:W3CDTF">2025-08-20T10:43:27Z</dcterms:modified>
  <dc:identifier>DAGsL8IwFnk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0x010100A4BC87EF3A452D418E51CA7B109AF437</vt:lpwstr>
  </property>
  <property fmtid="{D5CDD505-2E9C-101B-9397-08002B2CF9AE}" pid="3" name="MediaServiceImageTags">
    <vt:lpwstr/>
  </property>
</Properties>
</file>